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5" r:id="rId4"/>
    <p:sldMasterId id="2147483784" r:id="rId5"/>
  </p:sldMasterIdLst>
  <p:notesMasterIdLst>
    <p:notesMasterId r:id="rId24"/>
  </p:notesMasterIdLst>
  <p:handoutMasterIdLst>
    <p:handoutMasterId r:id="rId25"/>
  </p:handoutMasterIdLst>
  <p:sldIdLst>
    <p:sldId id="1469" r:id="rId6"/>
    <p:sldId id="1468" r:id="rId7"/>
    <p:sldId id="1445" r:id="rId8"/>
    <p:sldId id="1480" r:id="rId9"/>
    <p:sldId id="1479" r:id="rId10"/>
    <p:sldId id="1471" r:id="rId11"/>
    <p:sldId id="1482" r:id="rId12"/>
    <p:sldId id="1470" r:id="rId13"/>
    <p:sldId id="1467" r:id="rId14"/>
    <p:sldId id="1481" r:id="rId15"/>
    <p:sldId id="1474" r:id="rId16"/>
    <p:sldId id="1478" r:id="rId17"/>
    <p:sldId id="1489" r:id="rId18"/>
    <p:sldId id="1490" r:id="rId19"/>
    <p:sldId id="1488" r:id="rId20"/>
    <p:sldId id="1483" r:id="rId21"/>
    <p:sldId id="1484" r:id="rId22"/>
    <p:sldId id="146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 Indigne" initials="KI" lastIdx="1" clrIdx="0">
    <p:extLst>
      <p:ext uri="{19B8F6BF-5375-455C-9EA6-DF929625EA0E}">
        <p15:presenceInfo xmlns:p15="http://schemas.microsoft.com/office/powerpoint/2012/main" userId="S-1-5-21-2528136125-4200563483-3358338602-1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985"/>
    <a:srgbClr val="FFFFFF"/>
    <a:srgbClr val="F25455"/>
    <a:srgbClr val="7BB963"/>
    <a:srgbClr val="7BB961"/>
    <a:srgbClr val="35646F"/>
    <a:srgbClr val="F2F2F2"/>
    <a:srgbClr val="66C4C1"/>
    <a:srgbClr val="737373"/>
    <a:srgbClr val="B3E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B2254-0D33-4DA7-8A05-AD03C1C897B5}" v="13" dt="2021-05-26T06:37:55.9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0364" autoAdjust="0"/>
  </p:normalViewPr>
  <p:slideViewPr>
    <p:cSldViewPr snapToGrid="0">
      <p:cViewPr varScale="1">
        <p:scale>
          <a:sx n="139" d="100"/>
          <a:sy n="139" d="100"/>
        </p:scale>
        <p:origin x="726" y="1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ert Segers" userId="7751fe56-843f-4ff3-8a2d-3de743609b51" providerId="ADAL" clId="{EED979E4-CB6C-4980-936E-4CD5E6DBFCD7}"/>
    <pc:docChg chg="undo custSel modSld">
      <pc:chgData name="Geert Segers" userId="7751fe56-843f-4ff3-8a2d-3de743609b51" providerId="ADAL" clId="{EED979E4-CB6C-4980-936E-4CD5E6DBFCD7}" dt="2021-04-06T11:49:58.749" v="151" actId="1037"/>
      <pc:docMkLst>
        <pc:docMk/>
      </pc:docMkLst>
      <pc:sldChg chg="addSp delSp modSp modAnim">
        <pc:chgData name="Geert Segers" userId="7751fe56-843f-4ff3-8a2d-3de743609b51" providerId="ADAL" clId="{EED979E4-CB6C-4980-936E-4CD5E6DBFCD7}" dt="2021-04-06T11:49:58.749" v="151" actId="1037"/>
        <pc:sldMkLst>
          <pc:docMk/>
          <pc:sldMk cId="1072566970" sldId="1489"/>
        </pc:sldMkLst>
        <pc:spChg chg="add mod">
          <ac:chgData name="Geert Segers" userId="7751fe56-843f-4ff3-8a2d-3de743609b51" providerId="ADAL" clId="{EED979E4-CB6C-4980-936E-4CD5E6DBFCD7}" dt="2021-04-06T11:49:58.749" v="151" actId="1037"/>
          <ac:spMkLst>
            <pc:docMk/>
            <pc:sldMk cId="1072566970" sldId="1489"/>
            <ac:spMk id="8" creationId="{FE801C53-A843-4315-9B2D-990756CABC75}"/>
          </ac:spMkLst>
        </pc:spChg>
        <pc:spChg chg="add mod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24" creationId="{434EE6CA-7605-466B-BD0F-8A7AA6A81E02}"/>
          </ac:spMkLst>
        </pc:spChg>
        <pc:spChg chg="add mod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25" creationId="{D5C2BE54-B0BD-49C7-9D94-4BBA015BEA99}"/>
          </ac:spMkLst>
        </pc:spChg>
        <pc:spChg chg="add mod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26" creationId="{9B381B1A-2B00-4FC1-90D7-1C2A2A3509CB}"/>
          </ac:spMkLst>
        </pc:spChg>
        <pc:spChg chg="add del mod">
          <ac:chgData name="Geert Segers" userId="7751fe56-843f-4ff3-8a2d-3de743609b51" providerId="ADAL" clId="{EED979E4-CB6C-4980-936E-4CD5E6DBFCD7}" dt="2021-04-06T11:44:55.291" v="108" actId="478"/>
          <ac:spMkLst>
            <pc:docMk/>
            <pc:sldMk cId="1072566970" sldId="1489"/>
            <ac:spMk id="46" creationId="{B1E1CF72-5814-48F7-9840-8A7299812952}"/>
          </ac:spMkLst>
        </pc:spChg>
        <pc:spChg chg="add del mod">
          <ac:chgData name="Geert Segers" userId="7751fe56-843f-4ff3-8a2d-3de743609b51" providerId="ADAL" clId="{EED979E4-CB6C-4980-936E-4CD5E6DBFCD7}" dt="2021-04-06T11:45:00.186" v="111" actId="478"/>
          <ac:spMkLst>
            <pc:docMk/>
            <pc:sldMk cId="1072566970" sldId="1489"/>
            <ac:spMk id="47" creationId="{6E680D82-4577-4421-897A-C61254B496C1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48" creationId="{FCDF7797-DAC8-49B6-9E64-326CE32B5F43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49" creationId="{64388AE5-761E-4626-8408-3B7B17501F83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50" creationId="{825643FB-6C51-4B48-8975-2747A89EAC9F}"/>
          </ac:spMkLst>
        </pc:spChg>
        <pc:spChg chg="mod topLvl">
          <ac:chgData name="Geert Segers" userId="7751fe56-843f-4ff3-8a2d-3de743609b51" providerId="ADAL" clId="{EED979E4-CB6C-4980-936E-4CD5E6DBFCD7}" dt="2021-04-06T11:36:21.858" v="16" actId="164"/>
          <ac:spMkLst>
            <pc:docMk/>
            <pc:sldMk cId="1072566970" sldId="1489"/>
            <ac:spMk id="51" creationId="{819AFA61-3692-480F-A701-70B8DC300C3C}"/>
          </ac:spMkLst>
        </pc:spChg>
        <pc:spChg chg="del mod topLvl">
          <ac:chgData name="Geert Segers" userId="7751fe56-843f-4ff3-8a2d-3de743609b51" providerId="ADAL" clId="{EED979E4-CB6C-4980-936E-4CD5E6DBFCD7}" dt="2021-04-06T11:36:01.432" v="9" actId="478"/>
          <ac:spMkLst>
            <pc:docMk/>
            <pc:sldMk cId="1072566970" sldId="1489"/>
            <ac:spMk id="52" creationId="{B751C50B-23D2-41B1-ADB9-5BDFA226F082}"/>
          </ac:spMkLst>
        </pc:spChg>
        <pc:spChg chg="del mod topLvl">
          <ac:chgData name="Geert Segers" userId="7751fe56-843f-4ff3-8a2d-3de743609b51" providerId="ADAL" clId="{EED979E4-CB6C-4980-936E-4CD5E6DBFCD7}" dt="2021-04-06T11:36:02.585" v="10" actId="478"/>
          <ac:spMkLst>
            <pc:docMk/>
            <pc:sldMk cId="1072566970" sldId="1489"/>
            <ac:spMk id="53" creationId="{A2D3B27C-ABA8-4353-9C4C-F4B376000C5B}"/>
          </ac:spMkLst>
        </pc:spChg>
        <pc:spChg chg="del mod topLvl">
          <ac:chgData name="Geert Segers" userId="7751fe56-843f-4ff3-8a2d-3de743609b51" providerId="ADAL" clId="{EED979E4-CB6C-4980-936E-4CD5E6DBFCD7}" dt="2021-04-06T11:36:04.553" v="12" actId="478"/>
          <ac:spMkLst>
            <pc:docMk/>
            <pc:sldMk cId="1072566970" sldId="1489"/>
            <ac:spMk id="54" creationId="{A2AC24C5-4771-4046-BD8A-EF73607A5B33}"/>
          </ac:spMkLst>
        </pc:spChg>
        <pc:spChg chg="del mod topLvl">
          <ac:chgData name="Geert Segers" userId="7751fe56-843f-4ff3-8a2d-3de743609b51" providerId="ADAL" clId="{EED979E4-CB6C-4980-936E-4CD5E6DBFCD7}" dt="2021-04-06T11:36:03.497" v="11" actId="478"/>
          <ac:spMkLst>
            <pc:docMk/>
            <pc:sldMk cId="1072566970" sldId="1489"/>
            <ac:spMk id="55" creationId="{D4BC641F-19F4-4E8D-A97D-D69514967B30}"/>
          </ac:spMkLst>
        </pc:spChg>
        <pc:spChg chg="add del mod">
          <ac:chgData name="Geert Segers" userId="7751fe56-843f-4ff3-8a2d-3de743609b51" providerId="ADAL" clId="{EED979E4-CB6C-4980-936E-4CD5E6DBFCD7}" dt="2021-04-06T11:42:47.674" v="84" actId="478"/>
          <ac:spMkLst>
            <pc:docMk/>
            <pc:sldMk cId="1072566970" sldId="1489"/>
            <ac:spMk id="56" creationId="{21BE2CEE-09C4-4A59-9F1E-2EE2349D921B}"/>
          </ac:spMkLst>
        </pc:spChg>
        <pc:spChg chg="del mod topLvl">
          <ac:chgData name="Geert Segers" userId="7751fe56-843f-4ff3-8a2d-3de743609b51" providerId="ADAL" clId="{EED979E4-CB6C-4980-936E-4CD5E6DBFCD7}" dt="2021-04-06T11:39:41.065" v="62" actId="478"/>
          <ac:spMkLst>
            <pc:docMk/>
            <pc:sldMk cId="1072566970" sldId="1489"/>
            <ac:spMk id="59" creationId="{9F307F74-C947-408E-A051-1A49C86C5F42}"/>
          </ac:spMkLst>
        </pc:spChg>
        <pc:spChg chg="del mod topLvl">
          <ac:chgData name="Geert Segers" userId="7751fe56-843f-4ff3-8a2d-3de743609b51" providerId="ADAL" clId="{EED979E4-CB6C-4980-936E-4CD5E6DBFCD7}" dt="2021-04-06T11:39:41.625" v="63" actId="478"/>
          <ac:spMkLst>
            <pc:docMk/>
            <pc:sldMk cId="1072566970" sldId="1489"/>
            <ac:spMk id="60" creationId="{54AEB31D-FB15-4A4C-972A-50C42347E5C4}"/>
          </ac:spMkLst>
        </pc:spChg>
        <pc:spChg chg="del mod topLvl">
          <ac:chgData name="Geert Segers" userId="7751fe56-843f-4ff3-8a2d-3de743609b51" providerId="ADAL" clId="{EED979E4-CB6C-4980-936E-4CD5E6DBFCD7}" dt="2021-04-06T11:35:54.571" v="6" actId="478"/>
          <ac:spMkLst>
            <pc:docMk/>
            <pc:sldMk cId="1072566970" sldId="1489"/>
            <ac:spMk id="61" creationId="{3968886C-C356-4831-B8CC-5B3574F38E48}"/>
          </ac:spMkLst>
        </pc:spChg>
        <pc:spChg chg="del mod topLvl">
          <ac:chgData name="Geert Segers" userId="7751fe56-843f-4ff3-8a2d-3de743609b51" providerId="ADAL" clId="{EED979E4-CB6C-4980-936E-4CD5E6DBFCD7}" dt="2021-04-06T11:39:42.377" v="64" actId="478"/>
          <ac:spMkLst>
            <pc:docMk/>
            <pc:sldMk cId="1072566970" sldId="1489"/>
            <ac:spMk id="62" creationId="{231068E6-8E9D-4CC4-861C-4EBA2EC32B45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3" creationId="{AB0C5443-0AB2-48AD-948B-7657A1EDF46E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4" creationId="{2E869E82-C57B-45AF-B3E5-898A92038483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5" creationId="{A7D1323D-80BF-4747-9571-69452905622B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6" creationId="{F0657AD1-C9DB-456E-B5BD-93DB347CA378}"/>
          </ac:spMkLst>
        </pc:spChg>
        <pc:spChg chg="mod topLvl">
          <ac:chgData name="Geert Segers" userId="7751fe56-843f-4ff3-8a2d-3de743609b51" providerId="ADAL" clId="{EED979E4-CB6C-4980-936E-4CD5E6DBFCD7}" dt="2021-04-06T11:39:53.272" v="66" actId="164"/>
          <ac:spMkLst>
            <pc:docMk/>
            <pc:sldMk cId="1072566970" sldId="1489"/>
            <ac:spMk id="67" creationId="{465658AA-713A-4E7B-89BB-6F7B3FE1D571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76" creationId="{48B3E417-4837-4151-A6B1-9FEBF3D26D61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77" creationId="{32EE2AC2-4B41-4FAB-B6BA-D3FE60BF1AD8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78" creationId="{21B488B2-08E7-4C64-80D9-1E2C703A8EA9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80" creationId="{97D7ADFC-8A3E-4B80-B21E-A51EC962D0FE}"/>
          </ac:spMkLst>
        </pc:spChg>
        <pc:spChg chg="mod topLvl">
          <ac:chgData name="Geert Segers" userId="7751fe56-843f-4ff3-8a2d-3de743609b51" providerId="ADAL" clId="{EED979E4-CB6C-4980-936E-4CD5E6DBFCD7}" dt="2021-04-06T11:37:11.916" v="25" actId="164"/>
          <ac:spMkLst>
            <pc:docMk/>
            <pc:sldMk cId="1072566970" sldId="1489"/>
            <ac:spMk id="82" creationId="{EBABB17B-146C-40BE-9211-C802EF48FF13}"/>
          </ac:spMkLst>
        </pc:spChg>
        <pc:spChg chg="add del mod">
          <ac:chgData name="Geert Segers" userId="7751fe56-843f-4ff3-8a2d-3de743609b51" providerId="ADAL" clId="{EED979E4-CB6C-4980-936E-4CD5E6DBFCD7}" dt="2021-04-06T11:44:59.786" v="110" actId="478"/>
          <ac:spMkLst>
            <pc:docMk/>
            <pc:sldMk cId="1072566970" sldId="1489"/>
            <ac:spMk id="106" creationId="{B2BA8779-9A43-41A9-9068-2B657481CDAE}"/>
          </ac:spMkLst>
        </pc:spChg>
        <pc:grpChg chg="del mod">
          <ac:chgData name="Geert Segers" userId="7751fe56-843f-4ff3-8a2d-3de743609b51" providerId="ADAL" clId="{EED979E4-CB6C-4980-936E-4CD5E6DBFCD7}" dt="2021-04-06T11:36:47.892" v="21" actId="165"/>
          <ac:grpSpMkLst>
            <pc:docMk/>
            <pc:sldMk cId="1072566970" sldId="1489"/>
            <ac:grpSpMk id="2" creationId="{496D3B35-964D-4040-8374-514542EDF328}"/>
          </ac:grpSpMkLst>
        </pc:grpChg>
        <pc:grpChg chg="add mod">
          <ac:chgData name="Geert Segers" userId="7751fe56-843f-4ff3-8a2d-3de743609b51" providerId="ADAL" clId="{EED979E4-CB6C-4980-936E-4CD5E6DBFCD7}" dt="2021-04-06T11:36:34.628" v="19" actId="1076"/>
          <ac:grpSpMkLst>
            <pc:docMk/>
            <pc:sldMk cId="1072566970" sldId="1489"/>
            <ac:grpSpMk id="3" creationId="{94F38A9F-148B-4756-B61F-7A4519892FF8}"/>
          </ac:grpSpMkLst>
        </pc:grpChg>
        <pc:grpChg chg="add mod">
          <ac:chgData name="Geert Segers" userId="7751fe56-843f-4ff3-8a2d-3de743609b51" providerId="ADAL" clId="{EED979E4-CB6C-4980-936E-4CD5E6DBFCD7}" dt="2021-04-06T11:38:02.171" v="41" actId="1076"/>
          <ac:grpSpMkLst>
            <pc:docMk/>
            <pc:sldMk cId="1072566970" sldId="1489"/>
            <ac:grpSpMk id="4" creationId="{95D7E16A-B5DB-49D6-883E-09FA35DF72B0}"/>
          </ac:grpSpMkLst>
        </pc:grpChg>
        <pc:grpChg chg="del mod topLvl">
          <ac:chgData name="Geert Segers" userId="7751fe56-843f-4ff3-8a2d-3de743609b51" providerId="ADAL" clId="{EED979E4-CB6C-4980-936E-4CD5E6DBFCD7}" dt="2021-04-06T11:35:58.922" v="8" actId="165"/>
          <ac:grpSpMkLst>
            <pc:docMk/>
            <pc:sldMk cId="1072566970" sldId="1489"/>
            <ac:grpSpMk id="6" creationId="{E7734C53-4720-46FB-B673-3080D20BF29C}"/>
          </ac:grpSpMkLst>
        </pc:grpChg>
        <pc:grpChg chg="add mod">
          <ac:chgData name="Geert Segers" userId="7751fe56-843f-4ff3-8a2d-3de743609b51" providerId="ADAL" clId="{EED979E4-CB6C-4980-936E-4CD5E6DBFCD7}" dt="2021-04-06T11:47:52.346" v="123" actId="1076"/>
          <ac:grpSpMkLst>
            <pc:docMk/>
            <pc:sldMk cId="1072566970" sldId="1489"/>
            <ac:grpSpMk id="7" creationId="{E07EEEB5-D650-44B0-AF81-CA36CAB13868}"/>
          </ac:grpSpMkLst>
        </pc:grpChg>
        <pc:grpChg chg="add mod">
          <ac:chgData name="Geert Segers" userId="7751fe56-843f-4ff3-8a2d-3de743609b51" providerId="ADAL" clId="{EED979E4-CB6C-4980-936E-4CD5E6DBFCD7}" dt="2021-04-06T11:37:49.907" v="37" actId="1076"/>
          <ac:grpSpMkLst>
            <pc:docMk/>
            <pc:sldMk cId="1072566970" sldId="1489"/>
            <ac:grpSpMk id="28" creationId="{6D5336C4-613C-4379-97BC-1A640AF72B95}"/>
          </ac:grpSpMkLst>
        </pc:grpChg>
        <pc:grpChg chg="add mod">
          <ac:chgData name="Geert Segers" userId="7751fe56-843f-4ff3-8a2d-3de743609b51" providerId="ADAL" clId="{EED979E4-CB6C-4980-936E-4CD5E6DBFCD7}" dt="2021-04-06T11:37:56.657" v="39" actId="1076"/>
          <ac:grpSpMkLst>
            <pc:docMk/>
            <pc:sldMk cId="1072566970" sldId="1489"/>
            <ac:grpSpMk id="37" creationId="{3E4B2DD2-1E86-49E6-A87A-1B7F00C27B93}"/>
          </ac:grpSpMkLst>
        </pc:grpChg>
        <pc:grpChg chg="add del mod">
          <ac:chgData name="Geert Segers" userId="7751fe56-843f-4ff3-8a2d-3de743609b51" providerId="ADAL" clId="{EED979E4-CB6C-4980-936E-4CD5E6DBFCD7}" dt="2021-04-06T11:39:38.912" v="61" actId="165"/>
          <ac:grpSpMkLst>
            <pc:docMk/>
            <pc:sldMk cId="1072566970" sldId="1489"/>
            <ac:grpSpMk id="58" creationId="{87490E03-67B6-4F33-AA1E-5713A51D935D}"/>
          </ac:grpSpMkLst>
        </pc:grpChg>
        <pc:grpChg chg="del mod topLvl">
          <ac:chgData name="Geert Segers" userId="7751fe56-843f-4ff3-8a2d-3de743609b51" providerId="ADAL" clId="{EED979E4-CB6C-4980-936E-4CD5E6DBFCD7}" dt="2021-04-06T11:35:35.690" v="3" actId="165"/>
          <ac:grpSpMkLst>
            <pc:docMk/>
            <pc:sldMk cId="1072566970" sldId="1489"/>
            <ac:grpSpMk id="84" creationId="{7A07AAB5-A96E-4F9C-9265-A99447C8A5F7}"/>
          </ac:grpSpMkLst>
        </pc:grpChg>
        <pc:grpChg chg="del">
          <ac:chgData name="Geert Segers" userId="7751fe56-843f-4ff3-8a2d-3de743609b51" providerId="ADAL" clId="{EED979E4-CB6C-4980-936E-4CD5E6DBFCD7}" dt="2021-04-06T11:35:09.033" v="0" actId="165"/>
          <ac:grpSpMkLst>
            <pc:docMk/>
            <pc:sldMk cId="1072566970" sldId="1489"/>
            <ac:grpSpMk id="85" creationId="{D9C8FDAB-71C3-4A23-9268-E612D9AF3B93}"/>
          </ac:grpSpMkLst>
        </pc:grpChg>
        <pc:picChg chg="add mod">
          <ac:chgData name="Geert Segers" userId="7751fe56-843f-4ff3-8a2d-3de743609b51" providerId="ADAL" clId="{EED979E4-CB6C-4980-936E-4CD5E6DBFCD7}" dt="2021-04-06T11:39:25.658" v="58" actId="14100"/>
          <ac:picMkLst>
            <pc:docMk/>
            <pc:sldMk cId="1072566970" sldId="1489"/>
            <ac:picMk id="5" creationId="{AE80ADA2-B0D4-4044-A334-FFD122A5E32C}"/>
          </ac:picMkLst>
        </pc:picChg>
        <pc:picChg chg="del mod topLvl">
          <ac:chgData name="Geert Segers" userId="7751fe56-843f-4ff3-8a2d-3de743609b51" providerId="ADAL" clId="{EED979E4-CB6C-4980-936E-4CD5E6DBFCD7}" dt="2021-04-06T11:35:43.402" v="4" actId="478"/>
          <ac:picMkLst>
            <pc:docMk/>
            <pc:sldMk cId="1072566970" sldId="1489"/>
            <ac:picMk id="57" creationId="{4F5AD5E2-EBF9-47D5-889D-C34938EFF8EA}"/>
          </ac:picMkLst>
        </pc:picChg>
        <pc:picChg chg="add mod">
          <ac:chgData name="Geert Segers" userId="7751fe56-843f-4ff3-8a2d-3de743609b51" providerId="ADAL" clId="{EED979E4-CB6C-4980-936E-4CD5E6DBFCD7}" dt="2021-04-06T11:43:04.650" v="92" actId="18131"/>
          <ac:picMkLst>
            <pc:docMk/>
            <pc:sldMk cId="1072566970" sldId="1489"/>
            <ac:picMk id="1026" creationId="{2D5CE17C-E76E-4CA8-B4B9-FE697409C1D6}"/>
          </ac:picMkLst>
        </pc:picChg>
        <pc:picChg chg="add mod">
          <ac:chgData name="Geert Segers" userId="7751fe56-843f-4ff3-8a2d-3de743609b51" providerId="ADAL" clId="{EED979E4-CB6C-4980-936E-4CD5E6DBFCD7}" dt="2021-04-06T11:44:58.238" v="109" actId="1076"/>
          <ac:picMkLst>
            <pc:docMk/>
            <pc:sldMk cId="1072566970" sldId="1489"/>
            <ac:picMk id="1028" creationId="{626E2A7F-029E-4629-A2B4-B06BA519FB60}"/>
          </ac:picMkLst>
        </pc:picChg>
        <pc:picChg chg="add mod">
          <ac:chgData name="Geert Segers" userId="7751fe56-843f-4ff3-8a2d-3de743609b51" providerId="ADAL" clId="{EED979E4-CB6C-4980-936E-4CD5E6DBFCD7}" dt="2021-04-06T11:47:44.557" v="122" actId="1076"/>
          <ac:picMkLst>
            <pc:docMk/>
            <pc:sldMk cId="1072566970" sldId="1489"/>
            <ac:picMk id="1030" creationId="{D2494D8B-773F-451B-BC97-D22ACF162D6C}"/>
          </ac:picMkLst>
        </pc:picChg>
        <pc:picChg chg="add mod">
          <ac:chgData name="Geert Segers" userId="7751fe56-843f-4ff3-8a2d-3de743609b51" providerId="ADAL" clId="{EED979E4-CB6C-4980-936E-4CD5E6DBFCD7}" dt="2021-04-06T11:48:55.701" v="135" actId="1076"/>
          <ac:picMkLst>
            <pc:docMk/>
            <pc:sldMk cId="1072566970" sldId="1489"/>
            <ac:picMk id="1032" creationId="{39ACE9D5-44B2-4364-A341-2DFE5253EEAA}"/>
          </ac:picMkLst>
        </pc:picChg>
      </pc:sldChg>
    </pc:docChg>
  </pc:docChgLst>
  <pc:docChgLst>
    <pc:chgData name="Geert Segers" userId="S::geert.segers@protime.eu::7751fe56-843f-4ff3-8a2d-3de743609b51" providerId="AD" clId="Web-{07B38C46-52A8-4080-9B1C-220F7DBDAD7E}"/>
    <pc:docChg chg="delSld modSld">
      <pc:chgData name="Geert Segers" userId="S::geert.segers@protime.eu::7751fe56-843f-4ff3-8a2d-3de743609b51" providerId="AD" clId="Web-{07B38C46-52A8-4080-9B1C-220F7DBDAD7E}" dt="2021-04-06T11:54:20.608" v="6"/>
      <pc:docMkLst>
        <pc:docMk/>
      </pc:docMkLst>
      <pc:sldChg chg="del">
        <pc:chgData name="Geert Segers" userId="S::geert.segers@protime.eu::7751fe56-843f-4ff3-8a2d-3de743609b51" providerId="AD" clId="Web-{07B38C46-52A8-4080-9B1C-220F7DBDAD7E}" dt="2021-04-06T11:54:20.608" v="6"/>
        <pc:sldMkLst>
          <pc:docMk/>
          <pc:sldMk cId="3833648452" sldId="1434"/>
        </pc:sldMkLst>
      </pc:sldChg>
      <pc:sldChg chg="delSp modSp">
        <pc:chgData name="Geert Segers" userId="S::geert.segers@protime.eu::7751fe56-843f-4ff3-8a2d-3de743609b51" providerId="AD" clId="Web-{07B38C46-52A8-4080-9B1C-220F7DBDAD7E}" dt="2021-04-06T11:53:59.545" v="4"/>
        <pc:sldMkLst>
          <pc:docMk/>
          <pc:sldMk cId="1917259866" sldId="1466"/>
        </pc:sldMkLst>
        <pc:spChg chg="mod">
          <ac:chgData name="Geert Segers" userId="S::geert.segers@protime.eu::7751fe56-843f-4ff3-8a2d-3de743609b51" providerId="AD" clId="Web-{07B38C46-52A8-4080-9B1C-220F7DBDAD7E}" dt="2021-04-06T11:53:55.560" v="3" actId="20577"/>
          <ac:spMkLst>
            <pc:docMk/>
            <pc:sldMk cId="1917259866" sldId="1466"/>
            <ac:spMk id="2" creationId="{F3A06490-528D-439C-B334-403ECB14F5BB}"/>
          </ac:spMkLst>
        </pc:spChg>
        <pc:spChg chg="del">
          <ac:chgData name="Geert Segers" userId="S::geert.segers@protime.eu::7751fe56-843f-4ff3-8a2d-3de743609b51" providerId="AD" clId="Web-{07B38C46-52A8-4080-9B1C-220F7DBDAD7E}" dt="2021-04-06T11:53:59.545" v="4"/>
          <ac:spMkLst>
            <pc:docMk/>
            <pc:sldMk cId="1917259866" sldId="1466"/>
            <ac:spMk id="3" creationId="{F3EB616D-9BC0-490D-9114-2DD47A64CFE3}"/>
          </ac:spMkLst>
        </pc:spChg>
      </pc:sldChg>
      <pc:sldChg chg="del">
        <pc:chgData name="Geert Segers" userId="S::geert.segers@protime.eu::7751fe56-843f-4ff3-8a2d-3de743609b51" providerId="AD" clId="Web-{07B38C46-52A8-4080-9B1C-220F7DBDAD7E}" dt="2021-04-06T11:54:14.154" v="5"/>
        <pc:sldMkLst>
          <pc:docMk/>
          <pc:sldMk cId="2811205442" sldId="1487"/>
        </pc:sldMkLst>
      </pc:sldChg>
    </pc:docChg>
  </pc:docChgLst>
  <pc:docChgLst>
    <pc:chgData name="Geert Segers" userId="7751fe56-843f-4ff3-8a2d-3de743609b51" providerId="ADAL" clId="{97763C41-7FFB-471D-A4C0-443699FF6145}"/>
    <pc:docChg chg="undo custSel modSld sldOrd">
      <pc:chgData name="Geert Segers" userId="7751fe56-843f-4ff3-8a2d-3de743609b51" providerId="ADAL" clId="{97763C41-7FFB-471D-A4C0-443699FF6145}" dt="2021-04-08T09:13:15.784" v="313"/>
      <pc:docMkLst>
        <pc:docMk/>
      </pc:docMkLst>
      <pc:sldChg chg="addSp delSp modSp ord">
        <pc:chgData name="Geert Segers" userId="7751fe56-843f-4ff3-8a2d-3de743609b51" providerId="ADAL" clId="{97763C41-7FFB-471D-A4C0-443699FF6145}" dt="2021-04-08T09:13:15.784" v="313"/>
        <pc:sldMkLst>
          <pc:docMk/>
          <pc:sldMk cId="4284904705" sldId="1490"/>
        </pc:sldMkLst>
        <pc:spChg chg="mod ord">
          <ac:chgData name="Geert Segers" userId="7751fe56-843f-4ff3-8a2d-3de743609b51" providerId="ADAL" clId="{97763C41-7FFB-471D-A4C0-443699FF6145}" dt="2021-04-08T09:11:26.254" v="209" actId="20577"/>
          <ac:spMkLst>
            <pc:docMk/>
            <pc:sldMk cId="4284904705" sldId="1490"/>
            <ac:spMk id="2" creationId="{F3A06490-528D-439C-B334-403ECB14F5BB}"/>
          </ac:spMkLst>
        </pc:spChg>
        <pc:spChg chg="del">
          <ac:chgData name="Geert Segers" userId="7751fe56-843f-4ff3-8a2d-3de743609b51" providerId="ADAL" clId="{97763C41-7FFB-471D-A4C0-443699FF6145}" dt="2021-04-08T09:11:29.318" v="210" actId="478"/>
          <ac:spMkLst>
            <pc:docMk/>
            <pc:sldMk cId="4284904705" sldId="1490"/>
            <ac:spMk id="21" creationId="{C7B17851-10B2-403B-A68C-56D4E2045C36}"/>
          </ac:spMkLst>
        </pc:spChg>
        <pc:spChg chg="mod">
          <ac:chgData name="Geert Segers" userId="7751fe56-843f-4ff3-8a2d-3de743609b51" providerId="ADAL" clId="{97763C41-7FFB-471D-A4C0-443699FF6145}" dt="2021-04-08T09:09:02.022" v="10" actId="1076"/>
          <ac:spMkLst>
            <pc:docMk/>
            <pc:sldMk cId="4284904705" sldId="1490"/>
            <ac:spMk id="22" creationId="{2044F31B-1F43-4572-8D04-490FE1560E2F}"/>
          </ac:spMkLst>
        </pc:spChg>
        <pc:spChg chg="add mod">
          <ac:chgData name="Geert Segers" userId="7751fe56-843f-4ff3-8a2d-3de743609b51" providerId="ADAL" clId="{97763C41-7FFB-471D-A4C0-443699FF6145}" dt="2021-04-08T09:10:54.590" v="194" actId="121"/>
          <ac:spMkLst>
            <pc:docMk/>
            <pc:sldMk cId="4284904705" sldId="1490"/>
            <ac:spMk id="24" creationId="{A2BAC0B5-D8B4-4E75-A81B-45F52973DBC6}"/>
          </ac:spMkLst>
        </pc:spChg>
        <pc:spChg chg="add del mod">
          <ac:chgData name="Geert Segers" userId="7751fe56-843f-4ff3-8a2d-3de743609b51" providerId="ADAL" clId="{97763C41-7FFB-471D-A4C0-443699FF6145}" dt="2021-04-08T09:10:41.439" v="167"/>
          <ac:spMkLst>
            <pc:docMk/>
            <pc:sldMk cId="4284904705" sldId="1490"/>
            <ac:spMk id="25" creationId="{83069C9F-335C-4B6E-8680-A3859590221E}"/>
          </ac:spMkLst>
        </pc:spChg>
        <pc:spChg chg="add mod">
          <ac:chgData name="Geert Segers" userId="7751fe56-843f-4ff3-8a2d-3de743609b51" providerId="ADAL" clId="{97763C41-7FFB-471D-A4C0-443699FF6145}" dt="2021-04-08T09:12:17.920" v="284" actId="1076"/>
          <ac:spMkLst>
            <pc:docMk/>
            <pc:sldMk cId="4284904705" sldId="1490"/>
            <ac:spMk id="26" creationId="{693833D1-F472-4A65-8059-95FBE314A35B}"/>
          </ac:spMkLst>
        </pc:spChg>
        <pc:spChg chg="add mod">
          <ac:chgData name="Geert Segers" userId="7751fe56-843f-4ff3-8a2d-3de743609b51" providerId="ADAL" clId="{97763C41-7FFB-471D-A4C0-443699FF6145}" dt="2021-04-08T09:12:50.062" v="309" actId="14100"/>
          <ac:spMkLst>
            <pc:docMk/>
            <pc:sldMk cId="4284904705" sldId="1490"/>
            <ac:spMk id="27" creationId="{A57EBFDD-3763-454B-82E8-2F48505952DB}"/>
          </ac:spMkLst>
        </pc:spChg>
        <pc:grpChg chg="del">
          <ac:chgData name="Geert Segers" userId="7751fe56-843f-4ff3-8a2d-3de743609b51" providerId="ADAL" clId="{97763C41-7FFB-471D-A4C0-443699FF6145}" dt="2021-04-08T09:11:30.766" v="212" actId="478"/>
          <ac:grpSpMkLst>
            <pc:docMk/>
            <pc:sldMk cId="4284904705" sldId="1490"/>
            <ac:grpSpMk id="4" creationId="{AFE0739D-AF34-4F25-9A57-4EB9221BE79B}"/>
          </ac:grpSpMkLst>
        </pc:grpChg>
        <pc:grpChg chg="del">
          <ac:chgData name="Geert Segers" userId="7751fe56-843f-4ff3-8a2d-3de743609b51" providerId="ADAL" clId="{97763C41-7FFB-471D-A4C0-443699FF6145}" dt="2021-04-08T09:11:31.494" v="213" actId="478"/>
          <ac:grpSpMkLst>
            <pc:docMk/>
            <pc:sldMk cId="4284904705" sldId="1490"/>
            <ac:grpSpMk id="7" creationId="{E82F4786-34D1-4136-A9CC-51A9E7413644}"/>
          </ac:grpSpMkLst>
        </pc:grpChg>
        <pc:grpChg chg="del">
          <ac:chgData name="Geert Segers" userId="7751fe56-843f-4ff3-8a2d-3de743609b51" providerId="ADAL" clId="{97763C41-7FFB-471D-A4C0-443699FF6145}" dt="2021-04-08T09:11:30.142" v="211" actId="478"/>
          <ac:grpSpMkLst>
            <pc:docMk/>
            <pc:sldMk cId="4284904705" sldId="1490"/>
            <ac:grpSpMk id="15" creationId="{B97D8DDD-2A73-4416-934A-4025C817471C}"/>
          </ac:grpSpMkLst>
        </pc:grpChg>
        <pc:grpChg chg="del">
          <ac:chgData name="Geert Segers" userId="7751fe56-843f-4ff3-8a2d-3de743609b51" providerId="ADAL" clId="{97763C41-7FFB-471D-A4C0-443699FF6145}" dt="2021-04-08T09:12:51.314" v="310" actId="478"/>
          <ac:grpSpMkLst>
            <pc:docMk/>
            <pc:sldMk cId="4284904705" sldId="1490"/>
            <ac:grpSpMk id="18" creationId="{EFA4CDE1-17E1-4504-9EEE-0CDFFAC4EE3B}"/>
          </ac:grpSpMkLst>
        </pc:grpChg>
      </pc:sldChg>
    </pc:docChg>
  </pc:docChgLst>
  <pc:docChgLst>
    <pc:chgData name="Geert Segers" userId="S::geert.segers@protime.eu::7751fe56-843f-4ff3-8a2d-3de743609b51" providerId="AD" clId="Web-{0B23796C-98B4-4F29-9238-804EB37CFC8C}"/>
    <pc:docChg chg="addSld modSld sldOrd">
      <pc:chgData name="Geert Segers" userId="S::geert.segers@protime.eu::7751fe56-843f-4ff3-8a2d-3de743609b51" providerId="AD" clId="Web-{0B23796C-98B4-4F29-9238-804EB37CFC8C}" dt="2021-04-08T09:04:11.256" v="12" actId="14100"/>
      <pc:docMkLst>
        <pc:docMk/>
      </pc:docMkLst>
      <pc:sldChg chg="addSp delSp modSp add ord replId">
        <pc:chgData name="Geert Segers" userId="S::geert.segers@protime.eu::7751fe56-843f-4ff3-8a2d-3de743609b51" providerId="AD" clId="Web-{0B23796C-98B4-4F29-9238-804EB37CFC8C}" dt="2021-04-08T09:04:11.256" v="12" actId="14100"/>
        <pc:sldMkLst>
          <pc:docMk/>
          <pc:sldMk cId="4284904705" sldId="1490"/>
        </pc:sldMkLst>
        <pc:spChg chg="add del mod">
          <ac:chgData name="Geert Segers" userId="S::geert.segers@protime.eu::7751fe56-843f-4ff3-8a2d-3de743609b51" providerId="AD" clId="Web-{0B23796C-98B4-4F29-9238-804EB37CFC8C}" dt="2021-04-08T09:04:03.646" v="10"/>
          <ac:spMkLst>
            <pc:docMk/>
            <pc:sldMk cId="4284904705" sldId="1490"/>
            <ac:spMk id="3" creationId="{CFA3CC7B-F0C6-4EEA-9215-546434FA430F}"/>
          </ac:spMkLst>
        </pc:spChg>
        <pc:spChg chg="add mod">
          <ac:chgData name="Geert Segers" userId="S::geert.segers@protime.eu::7751fe56-843f-4ff3-8a2d-3de743609b51" providerId="AD" clId="Web-{0B23796C-98B4-4F29-9238-804EB37CFC8C}" dt="2021-04-08T09:04:11.256" v="12" actId="14100"/>
          <ac:spMkLst>
            <pc:docMk/>
            <pc:sldMk cId="4284904705" sldId="1490"/>
            <ac:spMk id="22" creationId="{2044F31B-1F43-4572-8D04-490FE1560E2F}"/>
          </ac:spMkLst>
        </pc:spChg>
        <pc:spChg chg="add del mod">
          <ac:chgData name="Geert Segers" userId="S::geert.segers@protime.eu::7751fe56-843f-4ff3-8a2d-3de743609b51" providerId="AD" clId="Web-{0B23796C-98B4-4F29-9238-804EB37CFC8C}" dt="2021-04-08T09:03:12.034" v="3"/>
          <ac:spMkLst>
            <pc:docMk/>
            <pc:sldMk cId="4284904705" sldId="1490"/>
            <ac:spMk id="22" creationId="{F8D6879F-5961-441A-8D9B-465D2598533C}"/>
          </ac:spMkLst>
        </pc:spChg>
        <pc:picChg chg="add mod ord modCrop">
          <ac:chgData name="Geert Segers" userId="S::geert.segers@protime.eu::7751fe56-843f-4ff3-8a2d-3de743609b51" providerId="AD" clId="Web-{0B23796C-98B4-4F29-9238-804EB37CFC8C}" dt="2021-04-08T09:03:24.206" v="5" actId="1076"/>
          <ac:picMkLst>
            <pc:docMk/>
            <pc:sldMk cId="4284904705" sldId="1490"/>
            <ac:picMk id="23" creationId="{70A4B8AF-BDDC-4086-848E-A99A8BDF4F1C}"/>
          </ac:picMkLst>
        </pc:picChg>
        <pc:picChg chg="del">
          <ac:chgData name="Geert Segers" userId="S::geert.segers@protime.eu::7751fe56-843f-4ff3-8a2d-3de743609b51" providerId="AD" clId="Web-{0B23796C-98B4-4F29-9238-804EB37CFC8C}" dt="2021-04-08T08:56:31.593" v="2"/>
          <ac:picMkLst>
            <pc:docMk/>
            <pc:sldMk cId="4284904705" sldId="1490"/>
            <ac:picMk id="25" creationId="{EC91ED15-F20A-4E0C-8990-32E71D3EE2D6}"/>
          </ac:picMkLst>
        </pc:picChg>
      </pc:sldChg>
    </pc:docChg>
  </pc:docChgLst>
  <pc:docChgLst>
    <pc:chgData name="Thomas Broeckaert" userId="S::thomas.broeckaert@protime.eu::0a8a6967-9c0a-4e6e-b0c6-eab5cc5757e5" providerId="AD" clId="Web-{6CB47BB5-C6F5-4087-BCDA-083C37477115}"/>
    <pc:docChg chg="modSld">
      <pc:chgData name="Thomas Broeckaert" userId="S::thomas.broeckaert@protime.eu::0a8a6967-9c0a-4e6e-b0c6-eab5cc5757e5" providerId="AD" clId="Web-{6CB47BB5-C6F5-4087-BCDA-083C37477115}" dt="2021-05-06T12:29:26.021" v="0" actId="20577"/>
      <pc:docMkLst>
        <pc:docMk/>
      </pc:docMkLst>
      <pc:sldChg chg="modSp">
        <pc:chgData name="Thomas Broeckaert" userId="S::thomas.broeckaert@protime.eu::0a8a6967-9c0a-4e6e-b0c6-eab5cc5757e5" providerId="AD" clId="Web-{6CB47BB5-C6F5-4087-BCDA-083C37477115}" dt="2021-05-06T12:29:26.021" v="0" actId="20577"/>
        <pc:sldMkLst>
          <pc:docMk/>
          <pc:sldMk cId="4284904705" sldId="1490"/>
        </pc:sldMkLst>
        <pc:spChg chg="mod">
          <ac:chgData name="Thomas Broeckaert" userId="S::thomas.broeckaert@protime.eu::0a8a6967-9c0a-4e6e-b0c6-eab5cc5757e5" providerId="AD" clId="Web-{6CB47BB5-C6F5-4087-BCDA-083C37477115}" dt="2021-05-06T12:29:26.021" v="0" actId="20577"/>
          <ac:spMkLst>
            <pc:docMk/>
            <pc:sldMk cId="4284904705" sldId="1490"/>
            <ac:spMk id="27" creationId="{A57EBFDD-3763-454B-82E8-2F48505952DB}"/>
          </ac:spMkLst>
        </pc:spChg>
      </pc:sldChg>
    </pc:docChg>
  </pc:docChgLst>
  <pc:docChgLst>
    <pc:chgData name="Caroline Brusselaers" userId="d97ccaf0-2af9-497c-b27e-f8a965684dab" providerId="ADAL" clId="{0378F74E-9F76-4105-A1CA-9ED34D6E1BFB}"/>
    <pc:docChg chg="custSel modSld">
      <pc:chgData name="Caroline Brusselaers" userId="d97ccaf0-2af9-497c-b27e-f8a965684dab" providerId="ADAL" clId="{0378F74E-9F76-4105-A1CA-9ED34D6E1BFB}" dt="2021-02-15T13:47:23.848" v="43" actId="20577"/>
      <pc:docMkLst>
        <pc:docMk/>
      </pc:docMkLst>
      <pc:sldChg chg="modSp">
        <pc:chgData name="Caroline Brusselaers" userId="d97ccaf0-2af9-497c-b27e-f8a965684dab" providerId="ADAL" clId="{0378F74E-9F76-4105-A1CA-9ED34D6E1BFB}" dt="2021-02-15T13:47:23.848" v="43" actId="20577"/>
        <pc:sldMkLst>
          <pc:docMk/>
          <pc:sldMk cId="1180211594" sldId="1469"/>
        </pc:sldMkLst>
        <pc:spChg chg="mod">
          <ac:chgData name="Caroline Brusselaers" userId="d97ccaf0-2af9-497c-b27e-f8a965684dab" providerId="ADAL" clId="{0378F74E-9F76-4105-A1CA-9ED34D6E1BFB}" dt="2021-02-15T13:47:23.848" v="43" actId="20577"/>
          <ac:spMkLst>
            <pc:docMk/>
            <pc:sldMk cId="1180211594" sldId="1469"/>
            <ac:spMk id="3" creationId="{788824F2-65EE-4A1D-A825-E6D767C15875}"/>
          </ac:spMkLst>
        </pc:spChg>
      </pc:sldChg>
      <pc:sldChg chg="modSp">
        <pc:chgData name="Caroline Brusselaers" userId="d97ccaf0-2af9-497c-b27e-f8a965684dab" providerId="ADAL" clId="{0378F74E-9F76-4105-A1CA-9ED34D6E1BFB}" dt="2021-02-15T13:47:07.459" v="35" actId="20577"/>
        <pc:sldMkLst>
          <pc:docMk/>
          <pc:sldMk cId="3113332381" sldId="1471"/>
        </pc:sldMkLst>
        <pc:spChg chg="mod">
          <ac:chgData name="Caroline Brusselaers" userId="d97ccaf0-2af9-497c-b27e-f8a965684dab" providerId="ADAL" clId="{0378F74E-9F76-4105-A1CA-9ED34D6E1BFB}" dt="2021-02-15T13:46:52.367" v="17" actId="20577"/>
          <ac:spMkLst>
            <pc:docMk/>
            <pc:sldMk cId="3113332381" sldId="1471"/>
            <ac:spMk id="2" creationId="{1432E255-A1AD-43AE-89FA-94331F1D4F10}"/>
          </ac:spMkLst>
        </pc:spChg>
        <pc:spChg chg="mod">
          <ac:chgData name="Caroline Brusselaers" userId="d97ccaf0-2af9-497c-b27e-f8a965684dab" providerId="ADAL" clId="{0378F74E-9F76-4105-A1CA-9ED34D6E1BFB}" dt="2021-02-15T13:47:07.459" v="35" actId="20577"/>
          <ac:spMkLst>
            <pc:docMk/>
            <pc:sldMk cId="3113332381" sldId="1471"/>
            <ac:spMk id="4" creationId="{2E5FB6D9-9B61-4B93-BC20-6A1D64404955}"/>
          </ac:spMkLst>
        </pc:spChg>
      </pc:sldChg>
    </pc:docChg>
  </pc:docChgLst>
  <pc:docChgLst>
    <pc:chgData name="Geert Segers" userId="S::geert.segers@protime.eu::7751fe56-843f-4ff3-8a2d-3de743609b51" providerId="AD" clId="Web-{2CB3037E-8A9A-4D97-A0E3-2DE69693E8E6}"/>
    <pc:docChg chg="addSld modSld">
      <pc:chgData name="Geert Segers" userId="S::geert.segers@protime.eu::7751fe56-843f-4ff3-8a2d-3de743609b51" providerId="AD" clId="Web-{2CB3037E-8A9A-4D97-A0E3-2DE69693E8E6}" dt="2021-04-06T11:32:28.104" v="15"/>
      <pc:docMkLst>
        <pc:docMk/>
      </pc:docMkLst>
      <pc:sldChg chg="addSp delSp modSp add replId addAnim delAnim">
        <pc:chgData name="Geert Segers" userId="S::geert.segers@protime.eu::7751fe56-843f-4ff3-8a2d-3de743609b51" providerId="AD" clId="Web-{2CB3037E-8A9A-4D97-A0E3-2DE69693E8E6}" dt="2021-04-06T11:32:28.104" v="15"/>
        <pc:sldMkLst>
          <pc:docMk/>
          <pc:sldMk cId="1072566970" sldId="1489"/>
        </pc:sldMkLst>
        <pc:spChg chg="del">
          <ac:chgData name="Geert Segers" userId="S::geert.segers@protime.eu::7751fe56-843f-4ff3-8a2d-3de743609b51" providerId="AD" clId="Web-{2CB3037E-8A9A-4D97-A0E3-2DE69693E8E6}" dt="2021-04-06T11:32:17.650" v="13"/>
          <ac:spMkLst>
            <pc:docMk/>
            <pc:sldMk cId="1072566970" sldId="1489"/>
            <ac:spMk id="16" creationId="{73826487-EC98-4420-A8B3-2A4DA6947B9B}"/>
          </ac:spMkLst>
        </pc:spChg>
        <pc:spChg chg="mod">
          <ac:chgData name="Geert Segers" userId="S::geert.segers@protime.eu::7751fe56-843f-4ff3-8a2d-3de743609b51" providerId="AD" clId="Web-{2CB3037E-8A9A-4D97-A0E3-2DE69693E8E6}" dt="2021-04-06T11:32:00.805" v="6" actId="20577"/>
          <ac:spMkLst>
            <pc:docMk/>
            <pc:sldMk cId="1072566970" sldId="1489"/>
            <ac:spMk id="69" creationId="{9B1C9FA7-D9ED-4AAF-80C7-97FB32A96A65}"/>
          </ac:spMkLst>
        </pc:spChg>
        <pc:grpChg chg="add del">
          <ac:chgData name="Geert Segers" userId="S::geert.segers@protime.eu::7751fe56-843f-4ff3-8a2d-3de743609b51" providerId="AD" clId="Web-{2CB3037E-8A9A-4D97-A0E3-2DE69693E8E6}" dt="2021-04-06T11:32:28.104" v="15"/>
          <ac:grpSpMkLst>
            <pc:docMk/>
            <pc:sldMk cId="1072566970" sldId="1489"/>
            <ac:grpSpMk id="85" creationId="{D9C8FDAB-71C3-4A23-9268-E612D9AF3B93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5.274" v="7"/>
          <ac:grpSpMkLst>
            <pc:docMk/>
            <pc:sldMk cId="1072566970" sldId="1489"/>
            <ac:grpSpMk id="91" creationId="{9FF428A5-0178-4D67-9C15-12C11E993123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6.821" v="8"/>
          <ac:grpSpMkLst>
            <pc:docMk/>
            <pc:sldMk cId="1072566970" sldId="1489"/>
            <ac:grpSpMk id="92" creationId="{F22A6A42-7E7A-4069-89E3-D02718644C0E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7.103" v="9"/>
          <ac:grpSpMkLst>
            <pc:docMk/>
            <pc:sldMk cId="1072566970" sldId="1489"/>
            <ac:grpSpMk id="93" creationId="{C2CAF578-19F9-472A-936E-1AC094C390FB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7.728" v="10"/>
          <ac:grpSpMkLst>
            <pc:docMk/>
            <pc:sldMk cId="1072566970" sldId="1489"/>
            <ac:grpSpMk id="94" creationId="{A557C29F-D514-4CAE-9510-2C05B1B6B6DF}"/>
          </ac:grpSpMkLst>
        </pc:grpChg>
        <pc:grpChg chg="del">
          <ac:chgData name="Geert Segers" userId="S::geert.segers@protime.eu::7751fe56-843f-4ff3-8a2d-3de743609b51" providerId="AD" clId="Web-{2CB3037E-8A9A-4D97-A0E3-2DE69693E8E6}" dt="2021-04-06T11:32:08.571" v="11"/>
          <ac:grpSpMkLst>
            <pc:docMk/>
            <pc:sldMk cId="1072566970" sldId="1489"/>
            <ac:grpSpMk id="95" creationId="{45D24FEC-86D1-42A7-BB56-83E4908304A0}"/>
          </ac:grpSpMkLst>
        </pc:grpChg>
        <pc:picChg chg="del">
          <ac:chgData name="Geert Segers" userId="S::geert.segers@protime.eu::7751fe56-843f-4ff3-8a2d-3de743609b51" providerId="AD" clId="Web-{2CB3037E-8A9A-4D97-A0E3-2DE69693E8E6}" dt="2021-04-06T11:32:14.556" v="12"/>
          <ac:picMkLst>
            <pc:docMk/>
            <pc:sldMk cId="1072566970" sldId="1489"/>
            <ac:picMk id="127" creationId="{C818B142-22C3-4EC0-8A35-22E97D6C121F}"/>
          </ac:picMkLst>
        </pc:picChg>
      </pc:sldChg>
    </pc:docChg>
  </pc:docChgLst>
  <pc:docChgLst>
    <pc:chgData name="Geert Segers" userId="7751fe56-843f-4ff3-8a2d-3de743609b51" providerId="ADAL" clId="{215B2254-0D33-4DA7-8A05-AD03C1C897B5}"/>
    <pc:docChg chg="undo custSel modSld">
      <pc:chgData name="Geert Segers" userId="7751fe56-843f-4ff3-8a2d-3de743609b51" providerId="ADAL" clId="{215B2254-0D33-4DA7-8A05-AD03C1C897B5}" dt="2021-05-26T06:38:25.166" v="441" actId="1036"/>
      <pc:docMkLst>
        <pc:docMk/>
      </pc:docMkLst>
      <pc:sldChg chg="modSp modNotesTx">
        <pc:chgData name="Geert Segers" userId="7751fe56-843f-4ff3-8a2d-3de743609b51" providerId="ADAL" clId="{215B2254-0D33-4DA7-8A05-AD03C1C897B5}" dt="2021-05-26T06:38:25.166" v="441" actId="1036"/>
        <pc:sldMkLst>
          <pc:docMk/>
          <pc:sldMk cId="4284904705" sldId="1490"/>
        </pc:sldMkLst>
        <pc:spChg chg="mod">
          <ac:chgData name="Geert Segers" userId="7751fe56-843f-4ff3-8a2d-3de743609b51" providerId="ADAL" clId="{215B2254-0D33-4DA7-8A05-AD03C1C897B5}" dt="2021-05-26T06:38:16.990" v="433" actId="6549"/>
          <ac:spMkLst>
            <pc:docMk/>
            <pc:sldMk cId="4284904705" sldId="1490"/>
            <ac:spMk id="2" creationId="{F3A06490-528D-439C-B334-403ECB14F5BB}"/>
          </ac:spMkLst>
        </pc:spChg>
        <pc:spChg chg="mod">
          <ac:chgData name="Geert Segers" userId="7751fe56-843f-4ff3-8a2d-3de743609b51" providerId="ADAL" clId="{215B2254-0D33-4DA7-8A05-AD03C1C897B5}" dt="2021-05-26T06:31:09.022" v="161" actId="1076"/>
          <ac:spMkLst>
            <pc:docMk/>
            <pc:sldMk cId="4284904705" sldId="1490"/>
            <ac:spMk id="22" creationId="{2044F31B-1F43-4572-8D04-490FE1560E2F}"/>
          </ac:spMkLst>
        </pc:spChg>
        <pc:spChg chg="mod">
          <ac:chgData name="Geert Segers" userId="7751fe56-843f-4ff3-8a2d-3de743609b51" providerId="ADAL" clId="{215B2254-0D33-4DA7-8A05-AD03C1C897B5}" dt="2021-05-26T06:38:25.166" v="441" actId="1036"/>
          <ac:spMkLst>
            <pc:docMk/>
            <pc:sldMk cId="4284904705" sldId="1490"/>
            <ac:spMk id="24" creationId="{A2BAC0B5-D8B4-4E75-A81B-45F52973DBC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402653-A7A7-4CAF-8804-71D5E73B3E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C6A5B-A108-4786-B3CF-9C08E14F33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A048E-3149-4D3D-8391-88ACBD984D69}" type="datetimeFigureOut">
              <a:rPr lang="nl-BE" smtClean="0"/>
              <a:t>10/06/2021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BBFFA-2451-441E-98BD-6A13F7E5C4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EABAE6-6500-4943-9871-EEB9709C89B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20409-5530-4A4C-9138-BEB80093DB4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13209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4B451-31B1-A945-AF77-2270B4808FED}" type="datetimeFigureOut">
              <a:rPr lang="nl-NL" smtClean="0"/>
              <a:t>10-6-2021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6EE79-913E-A44E-84E9-40972606FC0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06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NGE: de </a:t>
            </a:r>
            <a:r>
              <a:rPr lang="nl-BE" dirty="0" err="1"/>
              <a:t>mockup</a:t>
            </a:r>
            <a:r>
              <a:rPr lang="nl-BE" dirty="0"/>
              <a:t> van planning veranderen door de nieuwe </a:t>
            </a:r>
            <a:r>
              <a:rPr lang="nl-BE" dirty="0" err="1"/>
              <a:t>mockup</a:t>
            </a:r>
            <a:r>
              <a:rPr lang="nl-BE" dirty="0"/>
              <a:t> van Anouk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372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NGE: hier moet de nieuwe screenshot in komen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902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66EE79-913E-A44E-84E9-40972606FC00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261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Nieuwe titel slide: overgang naar grotere klanten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293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200" i="1" dirty="0">
                <a:latin typeface="Comfortaa"/>
              </a:rPr>
              <a:t>Elke maand 3 dagen gewonnen met loonverwerking en 4 dagen met administratie… Ik ben blij.” </a:t>
            </a:r>
            <a:r>
              <a:rPr lang="nl-BE" sz="1200" dirty="0" err="1"/>
              <a:t>Ehssane</a:t>
            </a:r>
            <a:r>
              <a:rPr lang="nl-BE" sz="1200" dirty="0"/>
              <a:t> </a:t>
            </a:r>
            <a:r>
              <a:rPr lang="nl-BE" sz="1200" dirty="0" err="1"/>
              <a:t>Belmekki</a:t>
            </a:r>
            <a:r>
              <a:rPr lang="nl-BE" sz="1200" dirty="0"/>
              <a:t>, </a:t>
            </a:r>
            <a:r>
              <a:rPr lang="nl-BE" sz="1200" dirty="0">
                <a:solidFill>
                  <a:srgbClr val="0F8985"/>
                </a:solidFill>
              </a:rPr>
              <a:t>Ellis Gourmet Burger</a:t>
            </a:r>
            <a:r>
              <a:rPr lang="nl-BE" sz="1400" dirty="0">
                <a:solidFill>
                  <a:srgbClr val="0F8985"/>
                </a:solidFill>
                <a:latin typeface="Comfortaa"/>
              </a:rPr>
              <a:t>  </a:t>
            </a:r>
            <a:endParaRPr lang="nl-BE" sz="1400" dirty="0">
              <a:solidFill>
                <a:srgbClr val="0F8985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nl-BE" sz="1200" dirty="0">
                <a:latin typeface="Comfortaa"/>
              </a:rPr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6EE79-913E-A44E-84E9-40972606FC0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746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66EE79-913E-A44E-84E9-40972606FC00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9472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54A1AD-CF3F-49C1-8BC0-E325EBDC98B3}"/>
              </a:ext>
            </a:extLst>
          </p:cNvPr>
          <p:cNvSpPr txBox="1"/>
          <p:nvPr userDrawn="1"/>
        </p:nvSpPr>
        <p:spPr>
          <a:xfrm>
            <a:off x="3689229" y="3623093"/>
            <a:ext cx="481354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Optimize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your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flexible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workforce</a:t>
            </a:r>
            <a:endParaRPr lang="nl-BE" sz="1700" dirty="0">
              <a:solidFill>
                <a:schemeClr val="bg1"/>
              </a:solidFill>
              <a:latin typeface="Comfortaa" pitchFamily="2" charset="0"/>
            </a:endParaRPr>
          </a:p>
        </p:txBody>
      </p:sp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E03C188-6328-4324-8F23-32148D211D83}"/>
              </a:ext>
            </a:extLst>
          </p:cNvPr>
          <p:cNvSpPr txBox="1">
            <a:spLocks/>
          </p:cNvSpPr>
          <p:nvPr userDrawn="1"/>
        </p:nvSpPr>
        <p:spPr>
          <a:xfrm>
            <a:off x="4612883" y="5441252"/>
            <a:ext cx="1483117" cy="35394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200" dirty="0">
                <a:solidFill>
                  <a:schemeClr val="bg1"/>
                </a:solidFill>
              </a:rPr>
              <a:t>A part of </a:t>
            </a:r>
            <a:r>
              <a:rPr lang="nl-NL" sz="1200" dirty="0" err="1">
                <a:solidFill>
                  <a:schemeClr val="bg1"/>
                </a:solidFill>
              </a:rPr>
              <a:t>the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  <a:r>
              <a:rPr lang="nl-NL" sz="1200" dirty="0" err="1">
                <a:solidFill>
                  <a:schemeClr val="bg1"/>
                </a:solidFill>
              </a:rPr>
              <a:t>group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DE5BE-8A38-4241-A01B-BAE9866D8E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1613" y="5520958"/>
            <a:ext cx="819807" cy="37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1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C771AF-7986-4590-BEEE-919B2041B7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88D87A-523F-45C4-902A-E714B44B51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6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CA6233-E9C6-49E5-AA4E-D466B540D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4854" y="5854966"/>
            <a:ext cx="1622103" cy="311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3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6E8709-ABD9-429E-9CDD-911361946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1463" y="6356350"/>
            <a:ext cx="602507" cy="256612"/>
          </a:xfrm>
        </p:spPr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FE73BD-06FA-49C5-854D-5C4B205FB6BA}"/>
              </a:ext>
            </a:extLst>
          </p:cNvPr>
          <p:cNvSpPr/>
          <p:nvPr userDrawn="1"/>
        </p:nvSpPr>
        <p:spPr>
          <a:xfrm>
            <a:off x="448574" y="356499"/>
            <a:ext cx="1104181" cy="1104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CA0781-2FA1-446B-B65C-AA46192E12B1}"/>
              </a:ext>
            </a:extLst>
          </p:cNvPr>
          <p:cNvSpPr/>
          <p:nvPr userDrawn="1"/>
        </p:nvSpPr>
        <p:spPr>
          <a:xfrm>
            <a:off x="980535" y="866955"/>
            <a:ext cx="10230929" cy="51240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2FC2EC-308A-4103-B8DA-0D4358611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755" y="1442109"/>
            <a:ext cx="9031856" cy="86114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028480-8746-4A97-8F1D-3F34A2BC6DF1}"/>
              </a:ext>
            </a:extLst>
          </p:cNvPr>
          <p:cNvSpPr/>
          <p:nvPr userDrawn="1"/>
        </p:nvSpPr>
        <p:spPr>
          <a:xfrm>
            <a:off x="9729158" y="-716053"/>
            <a:ext cx="3249283" cy="3249283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ABE8395-EF25-41B6-8F5F-1A5C092BC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755" y="2389517"/>
            <a:ext cx="8928340" cy="303943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1400">
                <a:latin typeface="Comfortaa" pitchFamily="2" charset="0"/>
              </a:defRPr>
            </a:lvl1pPr>
            <a:lvl2pPr>
              <a:defRPr sz="1200">
                <a:latin typeface="Comfortaa" pitchFamily="2" charset="0"/>
              </a:defRPr>
            </a:lvl2pPr>
            <a:lvl3pPr>
              <a:defRPr sz="1100">
                <a:latin typeface="Comfortaa" pitchFamily="2" charset="0"/>
              </a:defRPr>
            </a:lvl3pPr>
            <a:lvl4pPr>
              <a:defRPr sz="1050">
                <a:latin typeface="Comfortaa" pitchFamily="2" charset="0"/>
              </a:defRPr>
            </a:lvl4pPr>
            <a:lvl5pPr>
              <a:defRPr sz="1050">
                <a:latin typeface="Comfortaa" pitchFamily="2" charset="0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CADE1B-D6AF-4D28-8BFE-9B921D017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664" y="6356350"/>
            <a:ext cx="1127175" cy="216471"/>
          </a:xfrm>
          <a:prstGeom prst="rect">
            <a:avLst/>
          </a:prstGeom>
        </p:spPr>
      </p:pic>
      <p:pic>
        <p:nvPicPr>
          <p:cNvPr id="11" name="Afbeelding 7">
            <a:extLst>
              <a:ext uri="{FF2B5EF4-FFF2-40B4-BE49-F238E27FC236}">
                <a16:creationId xmlns:a16="http://schemas.microsoft.com/office/drawing/2014/main" id="{B1384F1B-9435-441A-8497-CF1F28328A21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172" y="6343063"/>
            <a:ext cx="557730" cy="256612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987CEFD3-5435-475F-A392-99DB2CF79122}"/>
              </a:ext>
            </a:extLst>
          </p:cNvPr>
          <p:cNvSpPr txBox="1">
            <a:spLocks/>
          </p:cNvSpPr>
          <p:nvPr userDrawn="1"/>
        </p:nvSpPr>
        <p:spPr>
          <a:xfrm>
            <a:off x="9617315" y="6383204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72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777" y="288942"/>
            <a:ext cx="9891623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777" y="1377479"/>
            <a:ext cx="9891623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02FC26-43CD-4C66-8DAC-4667E405B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173" y="180706"/>
            <a:ext cx="946182" cy="650858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90777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2889849" y="6340414"/>
            <a:ext cx="71426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2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13" y="457199"/>
            <a:ext cx="10892288" cy="92028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113" y="1377479"/>
            <a:ext cx="10892288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0113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1932317" y="6340414"/>
            <a:ext cx="81002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79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13" y="358219"/>
            <a:ext cx="6454789" cy="101926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13" y="1377479"/>
            <a:ext cx="6454789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358059-29E5-4813-B91F-1E0F21891B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531" y="6175816"/>
            <a:ext cx="654137" cy="449967"/>
          </a:xfrm>
          <a:prstGeom prst="rect">
            <a:avLst/>
          </a:prstGeom>
        </p:spPr>
      </p:pic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BF395E9-50E1-4A3C-9C93-758D53A9CB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6702" y="-1076453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3399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992" y="288942"/>
            <a:ext cx="8580408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923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288942"/>
            <a:ext cx="6553200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29200" y="1377479"/>
            <a:ext cx="6553200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4330461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348354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74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DBF6D3D-0996-47F6-9E05-C43E88410FA0}"/>
              </a:ext>
            </a:extLst>
          </p:cNvPr>
          <p:cNvCxnSpPr>
            <a:cxnSpLocks/>
            <a:endCxn id="13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4D94CE1-389F-42A1-8183-F1052E724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7" y="362309"/>
            <a:ext cx="1978210" cy="834846"/>
          </a:xfrm>
        </p:spPr>
        <p:txBody>
          <a:bodyPr>
            <a:normAutofit/>
          </a:bodyPr>
          <a:lstStyle>
            <a:lvl1pPr>
              <a:defRPr sz="1800" b="1" i="0" baseline="0">
                <a:solidFill>
                  <a:schemeClr val="accent3">
                    <a:lumMod val="75000"/>
                  </a:schemeClr>
                </a:solidFill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Afbeelding 7">
            <a:extLst>
              <a:ext uri="{FF2B5EF4-FFF2-40B4-BE49-F238E27FC236}">
                <a16:creationId xmlns:a16="http://schemas.microsoft.com/office/drawing/2014/main" id="{A0BEC8E8-3B4C-43F1-AEBF-3502CCF17D6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3" name="Tijdelijke aanduiding voor dianummer 3">
            <a:extLst>
              <a:ext uri="{FF2B5EF4-FFF2-40B4-BE49-F238E27FC236}">
                <a16:creationId xmlns:a16="http://schemas.microsoft.com/office/drawing/2014/main" id="{CE61EF1F-E195-4FCF-83DE-09686797985B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318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D4082-9F2D-4A83-85A6-2A2D05BDB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15B82-EEE3-40CA-84C2-B613C354CD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49B49-4E40-4EB2-B718-82B44873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5B8E9-19AC-437F-BBAE-8133922F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C56F-27C4-4B24-87D4-7E53643B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C674D-DBAF-4183-BBE8-2370714D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3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98D8A3-8CD0-48D6-922A-29DD50271E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33015"/>
          <a:stretch/>
        </p:blipFill>
        <p:spPr>
          <a:xfrm>
            <a:off x="775574" y="530235"/>
            <a:ext cx="2405521" cy="5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5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EBC06-7D6F-4CD1-AC51-B5AAAB465E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Color shades</a:t>
            </a:r>
            <a:endParaRPr lang="nl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B42322-E18D-4B29-93A6-E59E4A89FA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C769386-CDC7-4BD8-B922-4332D53231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75942" y="1104576"/>
            <a:ext cx="7640116" cy="2324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10A665-2FC6-44AF-A543-3F436818C0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75942" y="3651337"/>
            <a:ext cx="7516274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0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7C8508-FADC-4ED6-8835-A15BDBA06A42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61037-B4D9-4828-916A-9FF393118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3939912B-601F-40EF-94AB-5945E9729AF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4" name="Tijdelijke aanduiding voor dianummer 3">
            <a:extLst>
              <a:ext uri="{FF2B5EF4-FFF2-40B4-BE49-F238E27FC236}">
                <a16:creationId xmlns:a16="http://schemas.microsoft.com/office/drawing/2014/main" id="{1FFA6A0A-FBFD-4584-B1EE-66E15B9104E8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88D6C9-BBD6-4310-A7A3-70CC9863A1FB}"/>
              </a:ext>
            </a:extLst>
          </p:cNvPr>
          <p:cNvSpPr/>
          <p:nvPr userDrawn="1"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rgbClr val="E5F1D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0E1D4A-5834-4D34-AD03-9F805E4F46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endParaRPr lang="nl-BE" sz="28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95C5F4B-A58D-4CF6-BFCB-C78EFC45249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689898" y="1604797"/>
            <a:ext cx="3205342" cy="4623605"/>
          </a:xfrm>
        </p:spPr>
        <p:txBody>
          <a:bodyPr>
            <a:normAutofit/>
          </a:bodyPr>
          <a:lstStyle>
            <a:lvl1pPr marL="0" indent="0" algn="l">
              <a:buNone/>
              <a:defRPr sz="14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2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9EE3DE-28EE-43B6-98AB-D593E0B4F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53271" b="1326"/>
          <a:stretch/>
        </p:blipFill>
        <p:spPr>
          <a:xfrm>
            <a:off x="4833782" y="-1025495"/>
            <a:ext cx="8991639" cy="86175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7711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54A1AD-CF3F-49C1-8BC0-E325EBDC98B3}"/>
              </a:ext>
            </a:extLst>
          </p:cNvPr>
          <p:cNvSpPr txBox="1"/>
          <p:nvPr userDrawn="1"/>
        </p:nvSpPr>
        <p:spPr>
          <a:xfrm>
            <a:off x="3689229" y="3623093"/>
            <a:ext cx="481354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Optimize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your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flexible</a:t>
            </a:r>
            <a:r>
              <a:rPr lang="nl-BE" sz="1700" dirty="0">
                <a:solidFill>
                  <a:schemeClr val="bg1"/>
                </a:solidFill>
                <a:latin typeface="Comfortaa" pitchFamily="2" charset="0"/>
              </a:rPr>
              <a:t> </a:t>
            </a:r>
            <a:r>
              <a:rPr lang="nl-BE" sz="1700" dirty="0" err="1">
                <a:solidFill>
                  <a:schemeClr val="bg1"/>
                </a:solidFill>
                <a:latin typeface="Comfortaa" pitchFamily="2" charset="0"/>
              </a:rPr>
              <a:t>workforce</a:t>
            </a:r>
            <a:endParaRPr lang="nl-BE" sz="1700" dirty="0">
              <a:solidFill>
                <a:schemeClr val="bg1"/>
              </a:solidFill>
              <a:latin typeface="Comfortaa" pitchFamily="2" charset="0"/>
            </a:endParaRPr>
          </a:p>
        </p:txBody>
      </p:sp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E03C188-6328-4324-8F23-32148D211D83}"/>
              </a:ext>
            </a:extLst>
          </p:cNvPr>
          <p:cNvSpPr txBox="1">
            <a:spLocks/>
          </p:cNvSpPr>
          <p:nvPr userDrawn="1"/>
        </p:nvSpPr>
        <p:spPr>
          <a:xfrm>
            <a:off x="4612883" y="5441252"/>
            <a:ext cx="1483117" cy="35394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200" dirty="0">
                <a:solidFill>
                  <a:schemeClr val="bg1"/>
                </a:solidFill>
              </a:rPr>
              <a:t>A part of </a:t>
            </a:r>
            <a:r>
              <a:rPr lang="nl-NL" sz="1200" dirty="0" err="1">
                <a:solidFill>
                  <a:schemeClr val="bg1"/>
                </a:solidFill>
              </a:rPr>
              <a:t>the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  <a:r>
              <a:rPr lang="nl-NL" sz="1200" dirty="0" err="1">
                <a:solidFill>
                  <a:schemeClr val="bg1"/>
                </a:solidFill>
              </a:rPr>
              <a:t>group</a:t>
            </a:r>
            <a:r>
              <a:rPr lang="nl-NL" sz="12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DE5BE-8A38-4241-A01B-BAE9866D8E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1613" y="5520958"/>
            <a:ext cx="819807" cy="37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7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98D8A3-8CD0-48D6-922A-29DD50271E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33015"/>
          <a:stretch/>
        </p:blipFill>
        <p:spPr>
          <a:xfrm>
            <a:off x="775574" y="530235"/>
            <a:ext cx="2405521" cy="5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3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9517" y="3910012"/>
            <a:ext cx="9732963" cy="1233487"/>
          </a:xfrm>
          <a:solidFill>
            <a:schemeClr val="accent2"/>
          </a:solidFill>
        </p:spPr>
        <p:txBody>
          <a:bodyPr lIns="612000" tIns="0" rIns="216000" bIns="216000"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8104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9851500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787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-776245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73323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0564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2389649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9948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1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4294628" y="2737103"/>
            <a:ext cx="3602743" cy="69189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9517" y="3910012"/>
            <a:ext cx="9732963" cy="1233487"/>
          </a:xfrm>
          <a:solidFill>
            <a:schemeClr val="accent2"/>
          </a:solidFill>
        </p:spPr>
        <p:txBody>
          <a:bodyPr lIns="612000" tIns="0" rIns="216000" bIns="216000"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3132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9EE3DE-28EE-43B6-98AB-D593E0B4F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53271" b="1326"/>
          <a:stretch/>
        </p:blipFill>
        <p:spPr>
          <a:xfrm>
            <a:off x="4833782" y="-1025495"/>
            <a:ext cx="8991639" cy="86175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1515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03528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4D3ABC-B862-46E8-A169-DF770DFAED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0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881343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D3E84-63EE-42AA-9785-65E47116C6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C771AF-7986-4590-BEEE-919B2041B7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88D87A-523F-45C4-902A-E714B44B51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7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22382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CA6233-E9C6-49E5-AA4E-D466B540D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4854" y="5854966"/>
            <a:ext cx="1622103" cy="311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6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7C8508-FADC-4ED6-8835-A15BDBA06A42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61037-B4D9-4828-916A-9FF393118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3939912B-601F-40EF-94AB-5945E9729AF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4" name="Tijdelijke aanduiding voor dianummer 3">
            <a:extLst>
              <a:ext uri="{FF2B5EF4-FFF2-40B4-BE49-F238E27FC236}">
                <a16:creationId xmlns:a16="http://schemas.microsoft.com/office/drawing/2014/main" id="{1FFA6A0A-FBFD-4584-B1EE-66E15B9104E8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88D6C9-BBD6-4310-A7A3-70CC9863A1FB}"/>
              </a:ext>
            </a:extLst>
          </p:cNvPr>
          <p:cNvSpPr/>
          <p:nvPr userDrawn="1"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0E1D4A-5834-4D34-AD03-9F805E4F46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576263"/>
            <a:ext cx="3965575" cy="1009346"/>
          </a:xfrm>
        </p:spPr>
        <p:txBody>
          <a:bodyPr>
            <a:normAutofit/>
          </a:bodyPr>
          <a:lstStyle/>
          <a:p>
            <a:endParaRPr lang="nl-BE" sz="28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95C5F4B-A58D-4CF6-BFCB-C78EFC45249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468555" y="1604797"/>
            <a:ext cx="3205342" cy="4623605"/>
          </a:xfrm>
        </p:spPr>
        <p:txBody>
          <a:bodyPr>
            <a:normAutofit/>
          </a:bodyPr>
          <a:lstStyle>
            <a:lvl1pPr marL="0" indent="0" algn="l">
              <a:buNone/>
              <a:defRPr sz="14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4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9EC57-5FFA-41F5-B5E0-325526270E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C01544-120E-460E-A2C0-FB9BAC8E7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7C8508-FADC-4ED6-8835-A15BDBA06A42}"/>
              </a:ext>
            </a:extLst>
          </p:cNvPr>
          <p:cNvCxnSpPr>
            <a:cxnSpLocks/>
            <a:endCxn id="14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61037-B4D9-4828-916A-9FF393118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3939912B-601F-40EF-94AB-5945E9729AF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4" name="Tijdelijke aanduiding voor dianummer 3">
            <a:extLst>
              <a:ext uri="{FF2B5EF4-FFF2-40B4-BE49-F238E27FC236}">
                <a16:creationId xmlns:a16="http://schemas.microsoft.com/office/drawing/2014/main" id="{1FFA6A0A-FBFD-4584-B1EE-66E15B9104E8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88D6C9-BBD6-4310-A7A3-70CC9863A1FB}"/>
              </a:ext>
            </a:extLst>
          </p:cNvPr>
          <p:cNvSpPr/>
          <p:nvPr userDrawn="1"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rgbClr val="E5F1D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0E1D4A-5834-4D34-AD03-9F805E4F46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endParaRPr lang="nl-BE" sz="28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95C5F4B-A58D-4CF6-BFCB-C78EFC45249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689898" y="1604797"/>
            <a:ext cx="3205342" cy="4623605"/>
          </a:xfrm>
        </p:spPr>
        <p:txBody>
          <a:bodyPr>
            <a:normAutofit/>
          </a:bodyPr>
          <a:lstStyle>
            <a:lvl1pPr marL="0" indent="0" algn="l">
              <a:buNone/>
              <a:defRPr sz="14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9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00EC661-0FE8-4ABD-B084-99EF830894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0" y="285179"/>
            <a:ext cx="2083003" cy="143285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6E8709-ABD9-429E-9CDD-911361946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1463" y="6356350"/>
            <a:ext cx="602507" cy="256612"/>
          </a:xfrm>
        </p:spPr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2FC2EC-308A-4103-B8DA-0D4358611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755" y="1442109"/>
            <a:ext cx="9031856" cy="86114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028480-8746-4A97-8F1D-3F34A2BC6DF1}"/>
              </a:ext>
            </a:extLst>
          </p:cNvPr>
          <p:cNvSpPr/>
          <p:nvPr userDrawn="1"/>
        </p:nvSpPr>
        <p:spPr>
          <a:xfrm>
            <a:off x="9729158" y="-716053"/>
            <a:ext cx="3249283" cy="3249283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ABE8395-EF25-41B6-8F5F-1A5C092BC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755" y="2389517"/>
            <a:ext cx="8928340" cy="303943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1400">
                <a:latin typeface="Comfortaa" pitchFamily="2" charset="0"/>
              </a:defRPr>
            </a:lvl1pPr>
            <a:lvl2pPr>
              <a:defRPr sz="1200">
                <a:latin typeface="Comfortaa" pitchFamily="2" charset="0"/>
              </a:defRPr>
            </a:lvl2pPr>
            <a:lvl3pPr>
              <a:defRPr sz="1100">
                <a:latin typeface="Comfortaa" pitchFamily="2" charset="0"/>
              </a:defRPr>
            </a:lvl3pPr>
            <a:lvl4pPr>
              <a:defRPr sz="1050">
                <a:latin typeface="Comfortaa" pitchFamily="2" charset="0"/>
              </a:defRPr>
            </a:lvl4pPr>
            <a:lvl5pPr>
              <a:defRPr sz="1050">
                <a:latin typeface="Comfortaa" pitchFamily="2" charset="0"/>
              </a:defRPr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CADE1B-D6AF-4D28-8BFE-9B921D0171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664" y="6356350"/>
            <a:ext cx="1127175" cy="216471"/>
          </a:xfrm>
          <a:prstGeom prst="rect">
            <a:avLst/>
          </a:prstGeom>
        </p:spPr>
      </p:pic>
      <p:pic>
        <p:nvPicPr>
          <p:cNvPr id="11" name="Afbeelding 7">
            <a:extLst>
              <a:ext uri="{FF2B5EF4-FFF2-40B4-BE49-F238E27FC236}">
                <a16:creationId xmlns:a16="http://schemas.microsoft.com/office/drawing/2014/main" id="{B1384F1B-9435-441A-8497-CF1F28328A21}"/>
              </a:ext>
            </a:extLst>
          </p:cNvPr>
          <p:cNvPicPr preferRelativeResize="0">
            <a:picLocks/>
          </p:cNvPicPr>
          <p:nvPr userDrawn="1"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172" y="6343063"/>
            <a:ext cx="557730" cy="256612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987CEFD3-5435-475F-A392-99DB2CF79122}"/>
              </a:ext>
            </a:extLst>
          </p:cNvPr>
          <p:cNvSpPr txBox="1">
            <a:spLocks/>
          </p:cNvSpPr>
          <p:nvPr userDrawn="1"/>
        </p:nvSpPr>
        <p:spPr>
          <a:xfrm>
            <a:off x="9617315" y="6383204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458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777" y="288942"/>
            <a:ext cx="9891623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777" y="1377479"/>
            <a:ext cx="9891623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02FC26-43CD-4C66-8DAC-4667E405B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173" y="180706"/>
            <a:ext cx="946182" cy="650858"/>
          </a:xfrm>
          <a:prstGeom prst="rect">
            <a:avLst/>
          </a:prstGeom>
        </p:spPr>
      </p:pic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90777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2889849" y="6340414"/>
            <a:ext cx="714267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6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13" y="457199"/>
            <a:ext cx="10892288" cy="92028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113" y="1377479"/>
            <a:ext cx="10892288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3" name="Afbeelding 7">
            <a:extLst>
              <a:ext uri="{FF2B5EF4-FFF2-40B4-BE49-F238E27FC236}">
                <a16:creationId xmlns:a16="http://schemas.microsoft.com/office/drawing/2014/main" id="{0DFBB80E-06EA-4FFE-BA56-FD63B92D08A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70" y="6195946"/>
            <a:ext cx="557730" cy="2566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2333EC-54D8-4D04-BAC3-27F295E4FD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0113" y="6213025"/>
            <a:ext cx="1127175" cy="216471"/>
          </a:xfrm>
          <a:prstGeom prst="rect">
            <a:avLst/>
          </a:prstGeom>
        </p:spPr>
      </p:pic>
      <p:sp>
        <p:nvSpPr>
          <p:cNvPr id="12" name="Tijdelijke aanduiding voor dianummer 3">
            <a:extLst>
              <a:ext uri="{FF2B5EF4-FFF2-40B4-BE49-F238E27FC236}">
                <a16:creationId xmlns:a16="http://schemas.microsoft.com/office/drawing/2014/main" id="{507DE02C-31C6-4F0C-9D5B-D949931D4234}"/>
              </a:ext>
            </a:extLst>
          </p:cNvPr>
          <p:cNvSpPr txBox="1">
            <a:spLocks/>
          </p:cNvSpPr>
          <p:nvPr userDrawn="1"/>
        </p:nvSpPr>
        <p:spPr>
          <a:xfrm>
            <a:off x="10032521" y="6236087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6DFB25-1051-4600-9A04-5F9E2FCC1A19}"/>
              </a:ext>
            </a:extLst>
          </p:cNvPr>
          <p:cNvCxnSpPr>
            <a:cxnSpLocks/>
          </p:cNvCxnSpPr>
          <p:nvPr userDrawn="1"/>
        </p:nvCxnSpPr>
        <p:spPr>
          <a:xfrm>
            <a:off x="1932317" y="6340414"/>
            <a:ext cx="8100204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6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9851500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787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-776245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23925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13" y="358219"/>
            <a:ext cx="6454789" cy="1019268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13" y="1377479"/>
            <a:ext cx="6454789" cy="5023322"/>
          </a:xfrm>
        </p:spPr>
        <p:txBody>
          <a:bodyPr>
            <a:normAutofit/>
          </a:bodyPr>
          <a:lstStyle>
            <a:lvl1pPr>
              <a:defRPr sz="24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358059-29E5-4813-B91F-1E0F21891B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531" y="6175816"/>
            <a:ext cx="654137" cy="449967"/>
          </a:xfrm>
          <a:prstGeom prst="rect">
            <a:avLst/>
          </a:prstGeom>
        </p:spPr>
      </p:pic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BF395E9-50E1-4A3C-9C93-758D53A9CB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16702" y="-1076453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4071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992" y="288942"/>
            <a:ext cx="8580408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795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288942"/>
            <a:ext cx="6553200" cy="1088545"/>
          </a:xfrm>
        </p:spPr>
        <p:txBody>
          <a:bodyPr>
            <a:normAutofit/>
          </a:bodyPr>
          <a:lstStyle>
            <a:lvl1pPr>
              <a:defRPr sz="3200" b="1" i="0" baseline="0"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29200" y="1377479"/>
            <a:ext cx="6553200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4330461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348354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DE634F4-A069-4C01-8985-F04AEFFA2879}"/>
              </a:ext>
            </a:extLst>
          </p:cNvPr>
          <p:cNvCxnSpPr>
            <a:cxnSpLocks/>
            <a:endCxn id="25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4" name="Afbeelding 7">
            <a:extLst>
              <a:ext uri="{FF2B5EF4-FFF2-40B4-BE49-F238E27FC236}">
                <a16:creationId xmlns:a16="http://schemas.microsoft.com/office/drawing/2014/main" id="{5FBFCD00-5B61-4857-9D23-3DF0550BA2C6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25" name="Tijdelijke aanduiding voor dianummer 3">
            <a:extLst>
              <a:ext uri="{FF2B5EF4-FFF2-40B4-BE49-F238E27FC236}">
                <a16:creationId xmlns:a16="http://schemas.microsoft.com/office/drawing/2014/main" id="{EF805960-CE9A-4FBF-87F1-110B22601530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372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01992" y="1377479"/>
            <a:ext cx="8580408" cy="5023322"/>
          </a:xfrm>
        </p:spPr>
        <p:txBody>
          <a:bodyPr>
            <a:normAutofit/>
          </a:bodyPr>
          <a:lstStyle>
            <a:lvl1pPr>
              <a:defRPr sz="1200" baseline="0">
                <a:latin typeface="Calibri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852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839200" y="6400800"/>
            <a:ext cx="2743200" cy="2566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45F6F-E146-45B2-AE01-642E4EA3A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9" y="288942"/>
            <a:ext cx="946182" cy="6508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FB861D-F157-47CD-ACE0-699CE9A119B9}"/>
              </a:ext>
            </a:extLst>
          </p:cNvPr>
          <p:cNvSpPr/>
          <p:nvPr userDrawn="1"/>
        </p:nvSpPr>
        <p:spPr>
          <a:xfrm>
            <a:off x="-1" y="0"/>
            <a:ext cx="27431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4010A12-69F5-48FE-9029-A73D275C855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98347" y="1373580"/>
            <a:ext cx="1978210" cy="5023322"/>
          </a:xfrm>
        </p:spPr>
        <p:txBody>
          <a:bodyPr>
            <a:normAutofit/>
          </a:bodyPr>
          <a:lstStyle>
            <a:lvl1pPr marL="0" indent="0" algn="r">
              <a:buNone/>
              <a:defRPr sz="1200" b="1" baseline="0">
                <a:latin typeface="Comfortaa" pitchFamily="2" charset="0"/>
              </a:defRPr>
            </a:lvl1pPr>
            <a:lvl2pPr>
              <a:defRPr sz="2400" baseline="0">
                <a:latin typeface="Calibri" charset="0"/>
              </a:defRPr>
            </a:lvl2pPr>
            <a:lvl3pPr>
              <a:defRPr sz="2400" baseline="0">
                <a:latin typeface="Calibri" charset="0"/>
              </a:defRPr>
            </a:lvl3pPr>
            <a:lvl4pPr>
              <a:defRPr sz="2400" baseline="0">
                <a:latin typeface="Calibri" charset="0"/>
              </a:defRPr>
            </a:lvl4pPr>
            <a:lvl5pPr>
              <a:defRPr sz="2400" baseline="0">
                <a:latin typeface="Calibri" charset="0"/>
              </a:defRPr>
            </a:lvl5pPr>
          </a:lstStyle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</a:p>
          <a:p>
            <a:pPr lvl="0"/>
            <a:endParaRPr lang="en-US" dirty="0">
              <a:latin typeface="Comfortaa" pitchFamily="2" charset="0"/>
            </a:endParaRPr>
          </a:p>
          <a:p>
            <a:pPr lvl="0"/>
            <a:r>
              <a:rPr lang="en-US" dirty="0">
                <a:latin typeface="Comfortaa" pitchFamily="2" charset="0"/>
              </a:rPr>
              <a:t>Text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DBF6D3D-0996-47F6-9E05-C43E88410FA0}"/>
              </a:ext>
            </a:extLst>
          </p:cNvPr>
          <p:cNvCxnSpPr>
            <a:cxnSpLocks/>
            <a:endCxn id="13" idx="1"/>
          </p:cNvCxnSpPr>
          <p:nvPr userDrawn="1"/>
        </p:nvCxnSpPr>
        <p:spPr>
          <a:xfrm flipV="1">
            <a:off x="1218528" y="6550076"/>
            <a:ext cx="8298176" cy="232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6FAC6F4-A4D4-40E5-A8B7-FF70796F7D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93" y="6472033"/>
            <a:ext cx="741151" cy="14233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4D94CE1-389F-42A1-8183-F1052E724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7" y="362309"/>
            <a:ext cx="1978210" cy="834846"/>
          </a:xfrm>
        </p:spPr>
        <p:txBody>
          <a:bodyPr>
            <a:normAutofit/>
          </a:bodyPr>
          <a:lstStyle>
            <a:lvl1pPr>
              <a:defRPr sz="1800" b="1" i="0" baseline="0">
                <a:solidFill>
                  <a:schemeClr val="accent3">
                    <a:lumMod val="75000"/>
                  </a:schemeClr>
                </a:solidFill>
                <a:latin typeface="Comforta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Afbeelding 7">
            <a:extLst>
              <a:ext uri="{FF2B5EF4-FFF2-40B4-BE49-F238E27FC236}">
                <a16:creationId xmlns:a16="http://schemas.microsoft.com/office/drawing/2014/main" id="{A0BEC8E8-3B4C-43F1-AEBF-3502CCF17D62}"/>
              </a:ext>
            </a:extLst>
          </p:cNvPr>
          <p:cNvPicPr preferRelativeResize="0">
            <a:picLocks/>
          </p:cNvPicPr>
          <p:nvPr userDrawn="1"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853" y="6431892"/>
            <a:ext cx="557730" cy="256612"/>
          </a:xfrm>
          <a:prstGeom prst="rect">
            <a:avLst/>
          </a:prstGeom>
        </p:spPr>
      </p:pic>
      <p:sp>
        <p:nvSpPr>
          <p:cNvPr id="13" name="Tijdelijke aanduiding voor dianummer 3">
            <a:extLst>
              <a:ext uri="{FF2B5EF4-FFF2-40B4-BE49-F238E27FC236}">
                <a16:creationId xmlns:a16="http://schemas.microsoft.com/office/drawing/2014/main" id="{CE61EF1F-E195-4FCF-83DE-09686797985B}"/>
              </a:ext>
            </a:extLst>
          </p:cNvPr>
          <p:cNvSpPr txBox="1">
            <a:spLocks/>
          </p:cNvSpPr>
          <p:nvPr userDrawn="1"/>
        </p:nvSpPr>
        <p:spPr>
          <a:xfrm>
            <a:off x="9516704" y="6472033"/>
            <a:ext cx="931650" cy="15608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A part of </a:t>
            </a:r>
            <a:r>
              <a:rPr lang="nl-NL" sz="800" dirty="0" err="1"/>
              <a:t>the</a:t>
            </a:r>
            <a:r>
              <a:rPr lang="nl-NL" sz="800" dirty="0"/>
              <a:t> </a:t>
            </a:r>
            <a:r>
              <a:rPr lang="nl-NL" sz="800" dirty="0" err="1"/>
              <a:t>group</a:t>
            </a:r>
            <a:r>
              <a:rPr lang="nl-NL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829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D4082-9F2D-4A83-85A6-2A2D05BDB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15B82-EEE3-40CA-84C2-B613C354CD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49B49-4E40-4EB2-B718-82B44873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5B8E9-19AC-437F-BBAE-8133922F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C56F-27C4-4B24-87D4-7E53643B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C674D-DBAF-4183-BBE8-2370714D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0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EBC06-7D6F-4CD1-AC51-B5AAAB465E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Color shades</a:t>
            </a:r>
            <a:endParaRPr lang="nl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B42322-E18D-4B29-93A6-E59E4A89FA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C769386-CDC7-4BD8-B922-4332D53231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75942" y="1104576"/>
            <a:ext cx="7640116" cy="2324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10A665-2FC6-44AF-A543-3F436818C0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75942" y="3651337"/>
            <a:ext cx="7516274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12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0564" y="2982671"/>
            <a:ext cx="6452559" cy="446328"/>
          </a:xfrm>
          <a:solidFill>
            <a:schemeClr val="accent2"/>
          </a:solidFill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89F3B0-BDCD-4A4E-AA8E-BD669FBC89EA}"/>
              </a:ext>
            </a:extLst>
          </p:cNvPr>
          <p:cNvSpPr/>
          <p:nvPr userDrawn="1"/>
        </p:nvSpPr>
        <p:spPr>
          <a:xfrm>
            <a:off x="2389649" y="-4006972"/>
            <a:ext cx="10239557" cy="10239557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</p:spTree>
    <p:extLst>
      <p:ext uri="{BB962C8B-B14F-4D97-AF65-F5344CB8AC3E}">
        <p14:creationId xmlns:p14="http://schemas.microsoft.com/office/powerpoint/2010/main" val="342455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5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760089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chemeClr val="accent2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BE7B-9AF7-48B6-93FE-6D27795B47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8499" y="864116"/>
            <a:ext cx="1005840" cy="691896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0F234-D4BF-41FA-8987-F974D0D705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D0AF6-B231-4DE0-A284-41E71961C3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78041" y="6167718"/>
            <a:ext cx="1310695" cy="251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28BD-0036-4D23-8518-8BFEC643D3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>
            <a:off x="3881104" y="4556162"/>
            <a:ext cx="3680431" cy="253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3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70"/>
            <a:ext cx="4742376" cy="1703528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4D3ABC-B862-46E8-A169-DF770DFAED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3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with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5F7ADD-CE01-47F5-AFC6-30D52CF88585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37E77-17FA-4AA1-B66D-18354692A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5112" y="5900468"/>
            <a:ext cx="1729350" cy="3321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C3A9E33-9B55-411B-BEE1-198CF5CF5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2727069"/>
            <a:ext cx="4742376" cy="1881343"/>
          </a:xfrm>
          <a:noFill/>
        </p:spPr>
        <p:txBody>
          <a:bodyPr lIns="612000" tIns="0" rIns="216000" bIns="216000">
            <a:noAutofit/>
          </a:bodyPr>
          <a:lstStyle>
            <a:lvl1pPr marL="0" indent="0" algn="l">
              <a:buNone/>
              <a:defRPr sz="3600" baseline="0">
                <a:solidFill>
                  <a:srgbClr val="FFFFFF"/>
                </a:solidFill>
                <a:latin typeface="Comforta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95C35-77F2-4FB6-BC91-FDD9D526BF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4627445" y="826693"/>
            <a:ext cx="1468555" cy="101018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2418DD-CD65-494A-BD29-0E5ACA9193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3890" y="-1332055"/>
            <a:ext cx="9010905" cy="9010905"/>
          </a:xfrm>
          <a:prstGeom prst="ellipse">
            <a:avLst/>
          </a:prstGeom>
        </p:spPr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D3E84-63EE-42AA-9785-65E47116C6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4278" y="4608413"/>
            <a:ext cx="1468555" cy="10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7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7" orient="horz" pos="1979">
          <p15:clr>
            <a:srgbClr val="FBAE40"/>
          </p15:clr>
        </p15:guide>
        <p15:guide id="8" pos="1935">
          <p15:clr>
            <a:srgbClr val="FBAE40"/>
          </p15:clr>
        </p15:guide>
        <p15:guide id="9" pos="1549">
          <p15:clr>
            <a:srgbClr val="FBAE40"/>
          </p15:clr>
        </p15:guide>
        <p15:guide id="10" pos="6131">
          <p15:clr>
            <a:srgbClr val="FBAE40"/>
          </p15:clr>
        </p15:guide>
        <p15:guide id="11" orient="horz" pos="1729">
          <p15:clr>
            <a:srgbClr val="FBAE40"/>
          </p15:clr>
        </p15:guide>
        <p15:guide id="12" orient="horz" pos="295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05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2" r:id="rId2"/>
    <p:sldLayoutId id="2147483765" r:id="rId3"/>
    <p:sldLayoutId id="2147483767" r:id="rId4"/>
    <p:sldLayoutId id="2147483771" r:id="rId5"/>
    <p:sldLayoutId id="2147483774" r:id="rId6"/>
    <p:sldLayoutId id="2147483781" r:id="rId7"/>
    <p:sldLayoutId id="2147483777" r:id="rId8"/>
    <p:sldLayoutId id="2147483778" r:id="rId9"/>
    <p:sldLayoutId id="2147483776" r:id="rId10"/>
    <p:sldLayoutId id="2147483775" r:id="rId11"/>
    <p:sldLayoutId id="2147483766" r:id="rId12"/>
    <p:sldLayoutId id="2147483768" r:id="rId13"/>
    <p:sldLayoutId id="2147483779" r:id="rId14"/>
    <p:sldLayoutId id="2147483780" r:id="rId15"/>
    <p:sldLayoutId id="2147483769" r:id="rId16"/>
    <p:sldLayoutId id="2147483783" r:id="rId17"/>
    <p:sldLayoutId id="2147483770" r:id="rId18"/>
    <p:sldLayoutId id="2147483764" r:id="rId19"/>
    <p:sldLayoutId id="2147483772" r:id="rId20"/>
    <p:sldLayoutId id="2147483808" r:id="rId21"/>
    <p:sldLayoutId id="2147483809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accent2"/>
          </a:solidFill>
          <a:latin typeface="Comfortaa" pitchFamily="2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81D7-F3C3-2D45-99F9-AD38FC0923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96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  <p:sldLayoutId id="2147483802" r:id="rId18"/>
    <p:sldLayoutId id="2147483803" r:id="rId19"/>
    <p:sldLayoutId id="2147483804" r:id="rId20"/>
    <p:sldLayoutId id="2147483805" r:id="rId21"/>
    <p:sldLayoutId id="2147483806" r:id="rId22"/>
    <p:sldLayoutId id="2147483807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accent2"/>
          </a:solidFill>
          <a:latin typeface="Comfortaa" pitchFamily="2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Calibri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84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7.sv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svg"/><Relationship Id="rId4" Type="http://schemas.openxmlformats.org/officeDocument/2006/relationships/image" Target="../media/image75.svg"/><Relationship Id="rId9" Type="http://schemas.openxmlformats.org/officeDocument/2006/relationships/image" Target="../media/image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27.png"/><Relationship Id="rId3" Type="http://schemas.openxmlformats.org/officeDocument/2006/relationships/image" Target="../media/image45.png"/><Relationship Id="rId7" Type="http://schemas.openxmlformats.org/officeDocument/2006/relationships/image" Target="../media/image93.png"/><Relationship Id="rId12" Type="http://schemas.openxmlformats.org/officeDocument/2006/relationships/image" Target="../media/image9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46.svg"/><Relationship Id="rId9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08.svg"/><Relationship Id="rId18" Type="http://schemas.openxmlformats.org/officeDocument/2006/relationships/image" Target="../media/image111.png"/><Relationship Id="rId3" Type="http://schemas.openxmlformats.org/officeDocument/2006/relationships/image" Target="../media/image100.svg"/><Relationship Id="rId21" Type="http://schemas.openxmlformats.org/officeDocument/2006/relationships/image" Target="../media/image113.png"/><Relationship Id="rId7" Type="http://schemas.openxmlformats.org/officeDocument/2006/relationships/image" Target="../media/image104.svg"/><Relationship Id="rId12" Type="http://schemas.openxmlformats.org/officeDocument/2006/relationships/image" Target="../media/image107.png"/><Relationship Id="rId17" Type="http://schemas.openxmlformats.org/officeDocument/2006/relationships/image" Target="../media/image1060.png"/><Relationship Id="rId2" Type="http://schemas.openxmlformats.org/officeDocument/2006/relationships/image" Target="../media/image99.png"/><Relationship Id="rId16" Type="http://schemas.openxmlformats.org/officeDocument/2006/relationships/image" Target="../media/image1050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3.png"/><Relationship Id="rId11" Type="http://schemas.openxmlformats.org/officeDocument/2006/relationships/image" Target="../media/image106.svg"/><Relationship Id="rId5" Type="http://schemas.openxmlformats.org/officeDocument/2006/relationships/image" Target="../media/image102.svg"/><Relationship Id="rId15" Type="http://schemas.openxmlformats.org/officeDocument/2006/relationships/image" Target="../media/image110.svg"/><Relationship Id="rId23" Type="http://schemas.openxmlformats.org/officeDocument/2006/relationships/image" Target="../media/image115.svg"/><Relationship Id="rId10" Type="http://schemas.openxmlformats.org/officeDocument/2006/relationships/image" Target="../media/image105.png"/><Relationship Id="rId19" Type="http://schemas.openxmlformats.org/officeDocument/2006/relationships/image" Target="../media/image112.svg"/><Relationship Id="rId4" Type="http://schemas.openxmlformats.org/officeDocument/2006/relationships/image" Target="../media/image101.png"/><Relationship Id="rId9" Type="http://schemas.microsoft.com/office/2007/relationships/hdphoto" Target="../media/hdphoto1.wdp"/><Relationship Id="rId14" Type="http://schemas.openxmlformats.org/officeDocument/2006/relationships/image" Target="../media/image109.png"/><Relationship Id="rId22" Type="http://schemas.openxmlformats.org/officeDocument/2006/relationships/image" Target="../media/image11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sv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9.svg"/><Relationship Id="rId4" Type="http://schemas.openxmlformats.org/officeDocument/2006/relationships/image" Target="../media/image1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6.png"/><Relationship Id="rId26" Type="http://schemas.openxmlformats.org/officeDocument/2006/relationships/image" Target="../media/image43.png"/><Relationship Id="rId3" Type="http://schemas.openxmlformats.org/officeDocument/2006/relationships/image" Target="../media/image22.png"/><Relationship Id="rId21" Type="http://schemas.openxmlformats.org/officeDocument/2006/relationships/image" Target="../media/image39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5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29" Type="http://schemas.microsoft.com/office/2007/relationships/hdphoto" Target="../media/hdphoto6.wdp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5.png"/><Relationship Id="rId11" Type="http://schemas.openxmlformats.org/officeDocument/2006/relationships/image" Target="../media/image30.jpg"/><Relationship Id="rId24" Type="http://schemas.microsoft.com/office/2007/relationships/hdphoto" Target="../media/hdphoto4.wdp"/><Relationship Id="rId5" Type="http://schemas.openxmlformats.org/officeDocument/2006/relationships/image" Target="../media/image24.png"/><Relationship Id="rId15" Type="http://schemas.microsoft.com/office/2007/relationships/hdphoto" Target="../media/hdphoto3.wdp"/><Relationship Id="rId23" Type="http://schemas.openxmlformats.org/officeDocument/2006/relationships/image" Target="../media/image41.png"/><Relationship Id="rId28" Type="http://schemas.openxmlformats.org/officeDocument/2006/relationships/image" Target="../media/image44.png"/><Relationship Id="rId10" Type="http://schemas.openxmlformats.org/officeDocument/2006/relationships/image" Target="../media/image29.png"/><Relationship Id="rId19" Type="http://schemas.openxmlformats.org/officeDocument/2006/relationships/image" Target="../media/image37.png"/><Relationship Id="rId31" Type="http://schemas.openxmlformats.org/officeDocument/2006/relationships/image" Target="../media/image46.sv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0.png"/><Relationship Id="rId27" Type="http://schemas.microsoft.com/office/2007/relationships/hdphoto" Target="../media/hdphoto5.wdp"/><Relationship Id="rId30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10" Type="http://schemas.openxmlformats.org/officeDocument/2006/relationships/image" Target="../media/image55.sv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3.png"/><Relationship Id="rId5" Type="http://schemas.openxmlformats.org/officeDocument/2006/relationships/image" Target="../media/image62.svg"/><Relationship Id="rId4" Type="http://schemas.openxmlformats.org/officeDocument/2006/relationships/image" Target="../media/image61.png"/><Relationship Id="rId9" Type="http://schemas.openxmlformats.org/officeDocument/2006/relationships/image" Target="../media/image6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88824F2-65EE-4A1D-A825-E6D767C1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585" y="1844106"/>
            <a:ext cx="5330239" cy="1175320"/>
          </a:xfrm>
        </p:spPr>
        <p:txBody>
          <a:bodyPr/>
          <a:lstStyle/>
          <a:p>
            <a:r>
              <a:rPr lang="nl-BE" sz="3200" dirty="0"/>
              <a:t>Automatiseer je</a:t>
            </a:r>
            <a:br>
              <a:rPr lang="nl-BE" sz="3200" dirty="0"/>
            </a:br>
            <a:r>
              <a:rPr lang="nl-BE" sz="3200" dirty="0"/>
              <a:t>Personeelsplanning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0341D5-04C1-4B60-9DAF-695A96E8E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90" y="914917"/>
            <a:ext cx="6731541" cy="472513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F8B14ACE-1D55-4A0C-8A8A-1151836CDEBA}"/>
              </a:ext>
            </a:extLst>
          </p:cNvPr>
          <p:cNvSpPr txBox="1">
            <a:spLocks/>
          </p:cNvSpPr>
          <p:nvPr/>
        </p:nvSpPr>
        <p:spPr>
          <a:xfrm>
            <a:off x="127585" y="3173397"/>
            <a:ext cx="5452135" cy="581025"/>
          </a:xfrm>
          <a:prstGeom prst="rect">
            <a:avLst/>
          </a:prstGeom>
          <a:noFill/>
        </p:spPr>
        <p:txBody>
          <a:bodyPr vert="horz" lIns="612000" tIns="0" rIns="216000" bIns="21600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accent2"/>
                </a:solidFill>
                <a:latin typeface="Comfortaa" pitchFamily="2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Inclusief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Dimona</a:t>
            </a: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, tijdregistratie, payroll integratie &amp; rapportage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D58719-E06E-41CF-9088-1E01FDF394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21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A19D168-8526-4C67-862A-0591FFA5A112}"/>
              </a:ext>
            </a:extLst>
          </p:cNvPr>
          <p:cNvGrpSpPr/>
          <p:nvPr/>
        </p:nvGrpSpPr>
        <p:grpSpPr>
          <a:xfrm>
            <a:off x="808384" y="2430517"/>
            <a:ext cx="1996965" cy="1996965"/>
            <a:chOff x="1552755" y="2701471"/>
            <a:chExt cx="1996965" cy="199696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F3996B8-5D0F-477A-97CC-5B1D00A1D371}"/>
                </a:ext>
              </a:extLst>
            </p:cNvPr>
            <p:cNvSpPr/>
            <p:nvPr/>
          </p:nvSpPr>
          <p:spPr>
            <a:xfrm>
              <a:off x="1552755" y="2701471"/>
              <a:ext cx="1996965" cy="1996965"/>
            </a:xfrm>
            <a:prstGeom prst="ellipse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Agile </a:t>
              </a:r>
              <a:r>
                <a:rPr kumimoji="0" lang="nl-B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start-up</a:t>
              </a: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2017</a:t>
              </a:r>
            </a:p>
          </p:txBody>
        </p:sp>
        <p:pic>
          <p:nvPicPr>
            <p:cNvPr id="26" name="Content Placeholder 10" descr="Rocket">
              <a:extLst>
                <a:ext uri="{FF2B5EF4-FFF2-40B4-BE49-F238E27FC236}">
                  <a16:creationId xmlns:a16="http://schemas.microsoft.com/office/drawing/2014/main" id="{BA548B1C-F18E-485C-AC70-0CC080050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94038" y="2916731"/>
              <a:ext cx="914400" cy="914400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B167C95-986D-45CF-8324-96BAA77933FC}"/>
              </a:ext>
            </a:extLst>
          </p:cNvPr>
          <p:cNvGrpSpPr/>
          <p:nvPr/>
        </p:nvGrpSpPr>
        <p:grpSpPr>
          <a:xfrm>
            <a:off x="3347950" y="1226636"/>
            <a:ext cx="8269743" cy="4504105"/>
            <a:chOff x="4419400" y="1226636"/>
            <a:chExt cx="6773733" cy="347080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2F6F86-85AC-46FD-AE88-BEA868433636}"/>
                </a:ext>
              </a:extLst>
            </p:cNvPr>
            <p:cNvGrpSpPr/>
            <p:nvPr/>
          </p:nvGrpSpPr>
          <p:grpSpPr>
            <a:xfrm>
              <a:off x="4419400" y="2592593"/>
              <a:ext cx="6773733" cy="2104851"/>
              <a:chOff x="2195579" y="2691043"/>
              <a:chExt cx="9269006" cy="2880227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4E2CF6C-F48D-47A1-82D1-0D1E0CB7C24D}"/>
                  </a:ext>
                </a:extLst>
              </p:cNvPr>
              <p:cNvSpPr txBox="1"/>
              <p:nvPr/>
            </p:nvSpPr>
            <p:spPr>
              <a:xfrm>
                <a:off x="2195579" y="4691233"/>
                <a:ext cx="1336296" cy="543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>
                  <a:spcAft>
                    <a:spcPts val="600"/>
                  </a:spcAft>
                  <a:defRPr/>
                </a:pPr>
                <a:r>
                  <a:rPr lang="nl-BE" sz="1050" b="1" dirty="0">
                    <a:solidFill>
                      <a:srgbClr val="7BB961"/>
                    </a:solidFill>
                    <a:latin typeface="Comfortaa" pitchFamily="2" charset="0"/>
                  </a:rPr>
                  <a:t>Dec 2016</a:t>
                </a: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Start verkoop</a:t>
                </a: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252A1F6-C3C2-4CAA-87CD-BB2DA0FF93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63309" y="3541985"/>
                <a:ext cx="0" cy="1018558"/>
              </a:xfrm>
              <a:prstGeom prst="line">
                <a:avLst/>
              </a:prstGeom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3348DF3-FC18-4202-929B-BF7EADDCE1AE}"/>
                  </a:ext>
                </a:extLst>
              </p:cNvPr>
              <p:cNvSpPr txBox="1"/>
              <p:nvPr/>
            </p:nvSpPr>
            <p:spPr>
              <a:xfrm>
                <a:off x="3505894" y="4691233"/>
                <a:ext cx="1769916" cy="738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spcAft>
                    <a:spcPts val="600"/>
                  </a:spcAft>
                  <a:defRPr/>
                </a:pPr>
                <a:r>
                  <a:rPr lang="nl-BE" sz="1050" b="1" dirty="0">
                    <a:solidFill>
                      <a:srgbClr val="7BB961"/>
                    </a:solidFill>
                    <a:latin typeface="Comfortaa" pitchFamily="2" charset="0"/>
                  </a:rPr>
                  <a:t>Nov 2017</a:t>
                </a: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BE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winnar</a:t>
                </a:r>
                <a:r>
                  <a: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 </a:t>
                </a:r>
                <a:r>
                  <a:rPr kumimoji="0" lang="nl-BE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Innovation</a:t>
                </a:r>
                <a:r>
                  <a:rPr kumimoji="0" lang="nl-B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 </a:t>
                </a:r>
                <a:r>
                  <a:rPr kumimoji="0" lang="nl-BE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B9B9B">
                        <a:lumMod val="50000"/>
                      </a:srgbClr>
                    </a:solidFill>
                    <a:effectLst/>
                    <a:uLnTx/>
                    <a:uFillTx/>
                    <a:latin typeface="Comfortaa" pitchFamily="2" charset="0"/>
                    <a:ea typeface="+mn-ea"/>
                    <a:cs typeface="+mn-cs"/>
                  </a:rPr>
                  <a:t>price</a:t>
                </a:r>
                <a:endParaRPr kumimoji="0" lang="nl-B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9B9B9B">
                      <a:lumMod val="50000"/>
                    </a:srgbClr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2E05D6B-92BC-40FC-9290-2C7ECDA54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33226" y="3541985"/>
                <a:ext cx="0" cy="1018558"/>
              </a:xfrm>
              <a:prstGeom prst="line">
                <a:avLst/>
              </a:prstGeom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BD00397-8095-412B-A098-57254AE261A4}"/>
                  </a:ext>
                </a:extLst>
              </p:cNvPr>
              <p:cNvGrpSpPr/>
              <p:nvPr/>
            </p:nvGrpSpPr>
            <p:grpSpPr>
              <a:xfrm>
                <a:off x="5459130" y="3541985"/>
                <a:ext cx="1455684" cy="1887568"/>
                <a:chOff x="5459130" y="3541985"/>
                <a:chExt cx="1455684" cy="1887568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0AB96BE-DBA2-4927-B9E9-2E6F7231805B}"/>
                    </a:ext>
                  </a:extLst>
                </p:cNvPr>
                <p:cNvSpPr txBox="1"/>
                <p:nvPr/>
              </p:nvSpPr>
              <p:spPr>
                <a:xfrm>
                  <a:off x="5459130" y="4691233"/>
                  <a:ext cx="1455684" cy="738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  <a:defRPr/>
                  </a:pPr>
                  <a:r>
                    <a:rPr lang="nl-BE" sz="1050" b="1" dirty="0">
                      <a:solidFill>
                        <a:srgbClr val="7BB961"/>
                      </a:solidFill>
                      <a:latin typeface="Comfortaa" pitchFamily="2" charset="0"/>
                    </a:rPr>
                    <a:t>Aug 2018</a:t>
                  </a:r>
                </a:p>
                <a:p>
                  <a:pPr lvl="0">
                    <a:spcAft>
                      <a:spcPts val="600"/>
                    </a:spcAft>
                    <a:defRPr/>
                  </a:pPr>
                  <a:r>
                    <a:rPr lang="nl-BE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Acquisitie door </a:t>
                  </a:r>
                  <a:r>
                    <a:rPr kumimoji="0" lang="nl-BE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Protime Group</a:t>
                  </a:r>
                </a:p>
              </p:txBody>
            </p: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800F17C7-F4E1-42A2-87A5-3261C17DB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8683" y="3541985"/>
                  <a:ext cx="0" cy="1018559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E576D15-A495-41AD-8513-23A1D4579E09}"/>
                  </a:ext>
                </a:extLst>
              </p:cNvPr>
              <p:cNvGrpSpPr/>
              <p:nvPr/>
            </p:nvGrpSpPr>
            <p:grpSpPr>
              <a:xfrm>
                <a:off x="6735794" y="2985453"/>
                <a:ext cx="1760167" cy="2585817"/>
                <a:chOff x="4995779" y="2985453"/>
                <a:chExt cx="1760167" cy="2585817"/>
              </a:xfrm>
            </p:grpSpPr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AA7A7C0-1002-4B78-A49B-25C32065BF09}"/>
                    </a:ext>
                  </a:extLst>
                </p:cNvPr>
                <p:cNvSpPr txBox="1"/>
                <p:nvPr/>
              </p:nvSpPr>
              <p:spPr>
                <a:xfrm>
                  <a:off x="4995779" y="4638229"/>
                  <a:ext cx="1760167" cy="9330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spcAft>
                      <a:spcPts val="600"/>
                    </a:spcAft>
                    <a:defRPr/>
                  </a:pPr>
                  <a:r>
                    <a:rPr lang="nl-BE" sz="1050" b="1" dirty="0">
                      <a:solidFill>
                        <a:srgbClr val="7BB961"/>
                      </a:solidFill>
                      <a:latin typeface="Comfortaa" pitchFamily="2" charset="0"/>
                    </a:rPr>
                    <a:t>Dec 2019</a:t>
                  </a:r>
                </a:p>
                <a:p>
                  <a:pPr lvl="0" algn="r">
                    <a:spcAft>
                      <a:spcPts val="600"/>
                    </a:spcAft>
                    <a:defRPr/>
                  </a:pPr>
                  <a:r>
                    <a:rPr lang="en-US" sz="1200" dirty="0" err="1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Marketleider</a:t>
                  </a:r>
                  <a:r>
                    <a:rPr lang="en-US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 in België planning </a:t>
                  </a:r>
                  <a:r>
                    <a:rPr lang="en-US" sz="1200" dirty="0" err="1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voor</a:t>
                  </a:r>
                  <a:br>
                    <a:rPr lang="en-US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</a:br>
                  <a:r>
                    <a:rPr lang="en-US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 </a:t>
                  </a:r>
                  <a:r>
                    <a:rPr lang="en-US" sz="1200" dirty="0" err="1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flexibel</a:t>
                  </a:r>
                  <a:r>
                    <a:rPr lang="en-US" sz="1200" dirty="0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 </a:t>
                  </a:r>
                  <a:r>
                    <a:rPr lang="en-US" sz="1200" dirty="0" err="1">
                      <a:solidFill>
                        <a:srgbClr val="9B9B9B">
                          <a:lumMod val="50000"/>
                        </a:srgbClr>
                      </a:solidFill>
                      <a:latin typeface="Comfortaa" pitchFamily="2" charset="0"/>
                    </a:rPr>
                    <a:t>personeel</a:t>
                  </a:r>
                  <a:endParaRPr lang="en-US" sz="1200" dirty="0">
                    <a:solidFill>
                      <a:srgbClr val="9B9B9B">
                        <a:lumMod val="50000"/>
                      </a:srgbClr>
                    </a:solidFill>
                    <a:latin typeface="Comfortaa" pitchFamily="2" charset="0"/>
                  </a:endParaRP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083931D6-7DBD-4B34-ADF9-EA4D69C6F3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53202" y="2985453"/>
                  <a:ext cx="0" cy="1575092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F112B62-E9AB-42EF-A193-CD244E10DFA7}"/>
                  </a:ext>
                </a:extLst>
              </p:cNvPr>
              <p:cNvGrpSpPr/>
              <p:nvPr/>
            </p:nvGrpSpPr>
            <p:grpSpPr>
              <a:xfrm>
                <a:off x="8938251" y="2691043"/>
                <a:ext cx="2526334" cy="2684309"/>
                <a:chOff x="6303563" y="2623734"/>
                <a:chExt cx="2526334" cy="2684309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D0C5688-63C7-4EC6-9547-848AA072FDEE}"/>
                    </a:ext>
                  </a:extLst>
                </p:cNvPr>
                <p:cNvSpPr txBox="1"/>
                <p:nvPr/>
              </p:nvSpPr>
              <p:spPr>
                <a:xfrm>
                  <a:off x="6303563" y="4569723"/>
                  <a:ext cx="2526334" cy="738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  <a:defRPr/>
                  </a:pPr>
                  <a:r>
                    <a:rPr lang="nl-BE" sz="1050" b="1" dirty="0" err="1">
                      <a:solidFill>
                        <a:srgbClr val="7BB961"/>
                      </a:solidFill>
                      <a:latin typeface="Comfortaa" pitchFamily="2" charset="0"/>
                    </a:rPr>
                    <a:t>June</a:t>
                  </a:r>
                  <a:r>
                    <a:rPr lang="nl-BE" sz="1050" b="1" dirty="0">
                      <a:solidFill>
                        <a:srgbClr val="7BB961"/>
                      </a:solidFill>
                      <a:latin typeface="Comfortaa" pitchFamily="2" charset="0"/>
                    </a:rPr>
                    <a:t> 2020</a:t>
                  </a:r>
                </a:p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Rebranding</a:t>
                  </a:r>
                  <a:r>
                    <a:rPr kumimoji="0" lang="nl-BE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9B9B">
                          <a:lumMod val="50000"/>
                        </a:srgbClr>
                      </a:solidFill>
                      <a:effectLst/>
                      <a:uLnTx/>
                      <a:uFillTx/>
                      <a:latin typeface="Comfortaa" pitchFamily="2" charset="0"/>
                      <a:ea typeface="+mn-ea"/>
                      <a:cs typeface="+mn-cs"/>
                    </a:rPr>
                    <a:t> + Internationale groei</a:t>
                  </a: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16782D4D-7825-445F-9BCE-9434C69951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0158" y="2623734"/>
                  <a:ext cx="0" cy="1869501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04982424-2337-44F9-A0D2-E6C91EFFA253}"/>
                </a:ext>
              </a:extLst>
            </p:cNvPr>
            <p:cNvSpPr/>
            <p:nvPr/>
          </p:nvSpPr>
          <p:spPr>
            <a:xfrm>
              <a:off x="4851698" y="1226636"/>
              <a:ext cx="5938220" cy="1996965"/>
            </a:xfrm>
            <a:custGeom>
              <a:avLst/>
              <a:gdLst>
                <a:gd name="connsiteX0" fmla="*/ 0 w 3403800"/>
                <a:gd name="connsiteY0" fmla="*/ 328669 h 1314676"/>
                <a:gd name="connsiteX1" fmla="*/ 2746462 w 3403800"/>
                <a:gd name="connsiteY1" fmla="*/ 328669 h 1314676"/>
                <a:gd name="connsiteX2" fmla="*/ 2746462 w 3403800"/>
                <a:gd name="connsiteY2" fmla="*/ 0 h 1314676"/>
                <a:gd name="connsiteX3" fmla="*/ 3403800 w 3403800"/>
                <a:gd name="connsiteY3" fmla="*/ 657338 h 1314676"/>
                <a:gd name="connsiteX4" fmla="*/ 2746462 w 3403800"/>
                <a:gd name="connsiteY4" fmla="*/ 1314676 h 1314676"/>
                <a:gd name="connsiteX5" fmla="*/ 2746462 w 3403800"/>
                <a:gd name="connsiteY5" fmla="*/ 986007 h 1314676"/>
                <a:gd name="connsiteX6" fmla="*/ 0 w 3403800"/>
                <a:gd name="connsiteY6" fmla="*/ 986007 h 1314676"/>
                <a:gd name="connsiteX7" fmla="*/ 0 w 3403800"/>
                <a:gd name="connsiteY7" fmla="*/ 328669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225910 w 3629710"/>
                <a:gd name="connsiteY6" fmla="*/ 986007 h 1314676"/>
                <a:gd name="connsiteX7" fmla="*/ 0 w 3629710"/>
                <a:gd name="connsiteY7" fmla="*/ 888066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225910 w 3629710"/>
                <a:gd name="connsiteY6" fmla="*/ 986007 h 1314676"/>
                <a:gd name="connsiteX7" fmla="*/ 0 w 3629710"/>
                <a:gd name="connsiteY7" fmla="*/ 888066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0 w 3629710"/>
                <a:gd name="connsiteY6" fmla="*/ 888066 h 1314676"/>
                <a:gd name="connsiteX0" fmla="*/ 0 w 3629710"/>
                <a:gd name="connsiteY0" fmla="*/ 888066 h 1314676"/>
                <a:gd name="connsiteX1" fmla="*/ 2972372 w 3629710"/>
                <a:gd name="connsiteY1" fmla="*/ 328669 h 1314676"/>
                <a:gd name="connsiteX2" fmla="*/ 2972372 w 3629710"/>
                <a:gd name="connsiteY2" fmla="*/ 0 h 1314676"/>
                <a:gd name="connsiteX3" fmla="*/ 3629710 w 3629710"/>
                <a:gd name="connsiteY3" fmla="*/ 657338 h 1314676"/>
                <a:gd name="connsiteX4" fmla="*/ 2972372 w 3629710"/>
                <a:gd name="connsiteY4" fmla="*/ 1314676 h 1314676"/>
                <a:gd name="connsiteX5" fmla="*/ 2972372 w 3629710"/>
                <a:gd name="connsiteY5" fmla="*/ 986007 h 1314676"/>
                <a:gd name="connsiteX6" fmla="*/ 0 w 3629710"/>
                <a:gd name="connsiteY6" fmla="*/ 888066 h 1314676"/>
                <a:gd name="connsiteX0" fmla="*/ 0 w 3726529"/>
                <a:gd name="connsiteY0" fmla="*/ 586852 h 1314676"/>
                <a:gd name="connsiteX1" fmla="*/ 3069191 w 3726529"/>
                <a:gd name="connsiteY1" fmla="*/ 328669 h 1314676"/>
                <a:gd name="connsiteX2" fmla="*/ 3069191 w 3726529"/>
                <a:gd name="connsiteY2" fmla="*/ 0 h 1314676"/>
                <a:gd name="connsiteX3" fmla="*/ 3726529 w 3726529"/>
                <a:gd name="connsiteY3" fmla="*/ 657338 h 1314676"/>
                <a:gd name="connsiteX4" fmla="*/ 3069191 w 3726529"/>
                <a:gd name="connsiteY4" fmla="*/ 1314676 h 1314676"/>
                <a:gd name="connsiteX5" fmla="*/ 3069191 w 3726529"/>
                <a:gd name="connsiteY5" fmla="*/ 986007 h 1314676"/>
                <a:gd name="connsiteX6" fmla="*/ 0 w 3726529"/>
                <a:gd name="connsiteY6" fmla="*/ 586852 h 1314676"/>
                <a:gd name="connsiteX0" fmla="*/ 0 w 3726529"/>
                <a:gd name="connsiteY0" fmla="*/ 586852 h 1314676"/>
                <a:gd name="connsiteX1" fmla="*/ 3069191 w 3726529"/>
                <a:gd name="connsiteY1" fmla="*/ 328669 h 1314676"/>
                <a:gd name="connsiteX2" fmla="*/ 3069191 w 3726529"/>
                <a:gd name="connsiteY2" fmla="*/ 0 h 1314676"/>
                <a:gd name="connsiteX3" fmla="*/ 3726529 w 3726529"/>
                <a:gd name="connsiteY3" fmla="*/ 657338 h 1314676"/>
                <a:gd name="connsiteX4" fmla="*/ 3069191 w 3726529"/>
                <a:gd name="connsiteY4" fmla="*/ 1314676 h 1314676"/>
                <a:gd name="connsiteX5" fmla="*/ 3069191 w 3726529"/>
                <a:gd name="connsiteY5" fmla="*/ 986007 h 1314676"/>
                <a:gd name="connsiteX6" fmla="*/ 0 w 3726529"/>
                <a:gd name="connsiteY6" fmla="*/ 586852 h 1314676"/>
                <a:gd name="connsiteX0" fmla="*/ 0 w 3726529"/>
                <a:gd name="connsiteY0" fmla="*/ 586852 h 1314676"/>
                <a:gd name="connsiteX1" fmla="*/ 3069191 w 3726529"/>
                <a:gd name="connsiteY1" fmla="*/ 328669 h 1314676"/>
                <a:gd name="connsiteX2" fmla="*/ 3069191 w 3726529"/>
                <a:gd name="connsiteY2" fmla="*/ 0 h 1314676"/>
                <a:gd name="connsiteX3" fmla="*/ 3726529 w 3726529"/>
                <a:gd name="connsiteY3" fmla="*/ 657338 h 1314676"/>
                <a:gd name="connsiteX4" fmla="*/ 3069191 w 3726529"/>
                <a:gd name="connsiteY4" fmla="*/ 1314676 h 1314676"/>
                <a:gd name="connsiteX5" fmla="*/ 3069191 w 3726529"/>
                <a:gd name="connsiteY5" fmla="*/ 986007 h 1314676"/>
                <a:gd name="connsiteX6" fmla="*/ 0 w 3726529"/>
                <a:gd name="connsiteY6" fmla="*/ 586852 h 1314676"/>
                <a:gd name="connsiteX0" fmla="*/ 0 w 4361230"/>
                <a:gd name="connsiteY0" fmla="*/ 1705647 h 1823920"/>
                <a:gd name="connsiteX1" fmla="*/ 3703892 w 4361230"/>
                <a:gd name="connsiteY1" fmla="*/ 328669 h 1823920"/>
                <a:gd name="connsiteX2" fmla="*/ 3703892 w 4361230"/>
                <a:gd name="connsiteY2" fmla="*/ 0 h 1823920"/>
                <a:gd name="connsiteX3" fmla="*/ 4361230 w 4361230"/>
                <a:gd name="connsiteY3" fmla="*/ 657338 h 1823920"/>
                <a:gd name="connsiteX4" fmla="*/ 3703892 w 4361230"/>
                <a:gd name="connsiteY4" fmla="*/ 1314676 h 1823920"/>
                <a:gd name="connsiteX5" fmla="*/ 3703892 w 4361230"/>
                <a:gd name="connsiteY5" fmla="*/ 986007 h 1823920"/>
                <a:gd name="connsiteX6" fmla="*/ 0 w 4361230"/>
                <a:gd name="connsiteY6" fmla="*/ 1705647 h 1823920"/>
                <a:gd name="connsiteX0" fmla="*/ 0 w 4361230"/>
                <a:gd name="connsiteY0" fmla="*/ 1727162 h 1845435"/>
                <a:gd name="connsiteX1" fmla="*/ 3703892 w 4361230"/>
                <a:gd name="connsiteY1" fmla="*/ 350184 h 1845435"/>
                <a:gd name="connsiteX2" fmla="*/ 3467224 w 4361230"/>
                <a:gd name="connsiteY2" fmla="*/ 0 h 1845435"/>
                <a:gd name="connsiteX3" fmla="*/ 4361230 w 4361230"/>
                <a:gd name="connsiteY3" fmla="*/ 678853 h 1845435"/>
                <a:gd name="connsiteX4" fmla="*/ 3703892 w 4361230"/>
                <a:gd name="connsiteY4" fmla="*/ 1336191 h 1845435"/>
                <a:gd name="connsiteX5" fmla="*/ 3703892 w 4361230"/>
                <a:gd name="connsiteY5" fmla="*/ 1007522 h 1845435"/>
                <a:gd name="connsiteX6" fmla="*/ 0 w 4361230"/>
                <a:gd name="connsiteY6" fmla="*/ 1727162 h 1845435"/>
                <a:gd name="connsiteX0" fmla="*/ 0 w 4522595"/>
                <a:gd name="connsiteY0" fmla="*/ 1727162 h 1845435"/>
                <a:gd name="connsiteX1" fmla="*/ 3703892 w 4522595"/>
                <a:gd name="connsiteY1" fmla="*/ 350184 h 1845435"/>
                <a:gd name="connsiteX2" fmla="*/ 3467224 w 4522595"/>
                <a:gd name="connsiteY2" fmla="*/ 0 h 1845435"/>
                <a:gd name="connsiteX3" fmla="*/ 4522595 w 4522595"/>
                <a:gd name="connsiteY3" fmla="*/ 205516 h 1845435"/>
                <a:gd name="connsiteX4" fmla="*/ 3703892 w 4522595"/>
                <a:gd name="connsiteY4" fmla="*/ 1336191 h 1845435"/>
                <a:gd name="connsiteX5" fmla="*/ 3703892 w 4522595"/>
                <a:gd name="connsiteY5" fmla="*/ 1007522 h 1845435"/>
                <a:gd name="connsiteX6" fmla="*/ 0 w 4522595"/>
                <a:gd name="connsiteY6" fmla="*/ 1727162 h 1845435"/>
                <a:gd name="connsiteX0" fmla="*/ 0 w 4522595"/>
                <a:gd name="connsiteY0" fmla="*/ 1727162 h 1845435"/>
                <a:gd name="connsiteX1" fmla="*/ 3703892 w 4522595"/>
                <a:gd name="connsiteY1" fmla="*/ 350184 h 1845435"/>
                <a:gd name="connsiteX2" fmla="*/ 3467224 w 4522595"/>
                <a:gd name="connsiteY2" fmla="*/ 0 h 1845435"/>
                <a:gd name="connsiteX3" fmla="*/ 4522595 w 4522595"/>
                <a:gd name="connsiteY3" fmla="*/ 205516 h 1845435"/>
                <a:gd name="connsiteX4" fmla="*/ 4134198 w 4522595"/>
                <a:gd name="connsiteY4" fmla="*/ 841339 h 1845435"/>
                <a:gd name="connsiteX5" fmla="*/ 3703892 w 4522595"/>
                <a:gd name="connsiteY5" fmla="*/ 1007522 h 1845435"/>
                <a:gd name="connsiteX6" fmla="*/ 0 w 4522595"/>
                <a:gd name="connsiteY6" fmla="*/ 1727162 h 1845435"/>
                <a:gd name="connsiteX0" fmla="*/ 0 w 4522595"/>
                <a:gd name="connsiteY0" fmla="*/ 1727162 h 1826167"/>
                <a:gd name="connsiteX1" fmla="*/ 3703892 w 4522595"/>
                <a:gd name="connsiteY1" fmla="*/ 350184 h 1826167"/>
                <a:gd name="connsiteX2" fmla="*/ 3467224 w 4522595"/>
                <a:gd name="connsiteY2" fmla="*/ 0 h 1826167"/>
                <a:gd name="connsiteX3" fmla="*/ 4522595 w 4522595"/>
                <a:gd name="connsiteY3" fmla="*/ 205516 h 1826167"/>
                <a:gd name="connsiteX4" fmla="*/ 4134198 w 4522595"/>
                <a:gd name="connsiteY4" fmla="*/ 841339 h 1826167"/>
                <a:gd name="connsiteX5" fmla="*/ 3962076 w 4522595"/>
                <a:gd name="connsiteY5" fmla="*/ 674035 h 1826167"/>
                <a:gd name="connsiteX6" fmla="*/ 0 w 4522595"/>
                <a:gd name="connsiteY6" fmla="*/ 1727162 h 1826167"/>
                <a:gd name="connsiteX0" fmla="*/ 0 w 4522595"/>
                <a:gd name="connsiteY0" fmla="*/ 1727162 h 1842102"/>
                <a:gd name="connsiteX1" fmla="*/ 3703892 w 4522595"/>
                <a:gd name="connsiteY1" fmla="*/ 350184 h 1842102"/>
                <a:gd name="connsiteX2" fmla="*/ 3467224 w 4522595"/>
                <a:gd name="connsiteY2" fmla="*/ 0 h 1842102"/>
                <a:gd name="connsiteX3" fmla="*/ 4522595 w 4522595"/>
                <a:gd name="connsiteY3" fmla="*/ 205516 h 1842102"/>
                <a:gd name="connsiteX4" fmla="*/ 4134198 w 4522595"/>
                <a:gd name="connsiteY4" fmla="*/ 841339 h 1842102"/>
                <a:gd name="connsiteX5" fmla="*/ 3962076 w 4522595"/>
                <a:gd name="connsiteY5" fmla="*/ 674035 h 1842102"/>
                <a:gd name="connsiteX6" fmla="*/ 0 w 4522595"/>
                <a:gd name="connsiteY6" fmla="*/ 1727162 h 1842102"/>
                <a:gd name="connsiteX0" fmla="*/ 0 w 4522595"/>
                <a:gd name="connsiteY0" fmla="*/ 1727162 h 1842102"/>
                <a:gd name="connsiteX1" fmla="*/ 3703892 w 4522595"/>
                <a:gd name="connsiteY1" fmla="*/ 350184 h 1842102"/>
                <a:gd name="connsiteX2" fmla="*/ 3467224 w 4522595"/>
                <a:gd name="connsiteY2" fmla="*/ 0 h 1842102"/>
                <a:gd name="connsiteX3" fmla="*/ 4522595 w 4522595"/>
                <a:gd name="connsiteY3" fmla="*/ 205516 h 1842102"/>
                <a:gd name="connsiteX4" fmla="*/ 4187986 w 4522595"/>
                <a:gd name="connsiteY4" fmla="*/ 1024219 h 1842102"/>
                <a:gd name="connsiteX5" fmla="*/ 3962076 w 4522595"/>
                <a:gd name="connsiteY5" fmla="*/ 674035 h 1842102"/>
                <a:gd name="connsiteX6" fmla="*/ 0 w 4522595"/>
                <a:gd name="connsiteY6" fmla="*/ 1727162 h 1842102"/>
                <a:gd name="connsiteX0" fmla="*/ 0 w 4479565"/>
                <a:gd name="connsiteY0" fmla="*/ 1727162 h 1842102"/>
                <a:gd name="connsiteX1" fmla="*/ 3703892 w 4479565"/>
                <a:gd name="connsiteY1" fmla="*/ 350184 h 1842102"/>
                <a:gd name="connsiteX2" fmla="*/ 3467224 w 4479565"/>
                <a:gd name="connsiteY2" fmla="*/ 0 h 1842102"/>
                <a:gd name="connsiteX3" fmla="*/ 4479565 w 4479565"/>
                <a:gd name="connsiteY3" fmla="*/ 54909 h 1842102"/>
                <a:gd name="connsiteX4" fmla="*/ 4187986 w 4479565"/>
                <a:gd name="connsiteY4" fmla="*/ 1024219 h 1842102"/>
                <a:gd name="connsiteX5" fmla="*/ 3962076 w 4479565"/>
                <a:gd name="connsiteY5" fmla="*/ 674035 h 1842102"/>
                <a:gd name="connsiteX6" fmla="*/ 0 w 4479565"/>
                <a:gd name="connsiteY6" fmla="*/ 1727162 h 1842102"/>
                <a:gd name="connsiteX0" fmla="*/ 0 w 4479565"/>
                <a:gd name="connsiteY0" fmla="*/ 1672253 h 1787193"/>
                <a:gd name="connsiteX1" fmla="*/ 3703892 w 4479565"/>
                <a:gd name="connsiteY1" fmla="*/ 295275 h 1787193"/>
                <a:gd name="connsiteX2" fmla="*/ 3348890 w 4479565"/>
                <a:gd name="connsiteY2" fmla="*/ 160244 h 1787193"/>
                <a:gd name="connsiteX3" fmla="*/ 4479565 w 4479565"/>
                <a:gd name="connsiteY3" fmla="*/ 0 h 1787193"/>
                <a:gd name="connsiteX4" fmla="*/ 4187986 w 4479565"/>
                <a:gd name="connsiteY4" fmla="*/ 969310 h 1787193"/>
                <a:gd name="connsiteX5" fmla="*/ 3962076 w 4479565"/>
                <a:gd name="connsiteY5" fmla="*/ 619126 h 1787193"/>
                <a:gd name="connsiteX6" fmla="*/ 0 w 4479565"/>
                <a:gd name="connsiteY6" fmla="*/ 1672253 h 1787193"/>
                <a:gd name="connsiteX0" fmla="*/ 0 w 4479565"/>
                <a:gd name="connsiteY0" fmla="*/ 1672253 h 1787193"/>
                <a:gd name="connsiteX1" fmla="*/ 3703892 w 4479565"/>
                <a:gd name="connsiteY1" fmla="*/ 295275 h 1787193"/>
                <a:gd name="connsiteX2" fmla="*/ 3348890 w 4479565"/>
                <a:gd name="connsiteY2" fmla="*/ 160244 h 1787193"/>
                <a:gd name="connsiteX3" fmla="*/ 4479565 w 4479565"/>
                <a:gd name="connsiteY3" fmla="*/ 0 h 1787193"/>
                <a:gd name="connsiteX4" fmla="*/ 3940560 w 4479565"/>
                <a:gd name="connsiteY4" fmla="*/ 1033856 h 1787193"/>
                <a:gd name="connsiteX5" fmla="*/ 3962076 w 4479565"/>
                <a:gd name="connsiteY5" fmla="*/ 619126 h 1787193"/>
                <a:gd name="connsiteX6" fmla="*/ 0 w 4479565"/>
                <a:gd name="connsiteY6" fmla="*/ 1672253 h 1787193"/>
                <a:gd name="connsiteX0" fmla="*/ 0 w 4479565"/>
                <a:gd name="connsiteY0" fmla="*/ 1672253 h 1787193"/>
                <a:gd name="connsiteX1" fmla="*/ 3703892 w 4479565"/>
                <a:gd name="connsiteY1" fmla="*/ 295275 h 1787193"/>
                <a:gd name="connsiteX2" fmla="*/ 3348890 w 4479565"/>
                <a:gd name="connsiteY2" fmla="*/ 160244 h 1787193"/>
                <a:gd name="connsiteX3" fmla="*/ 4479565 w 4479565"/>
                <a:gd name="connsiteY3" fmla="*/ 0 h 1787193"/>
                <a:gd name="connsiteX4" fmla="*/ 3940560 w 4479565"/>
                <a:gd name="connsiteY4" fmla="*/ 1033856 h 1787193"/>
                <a:gd name="connsiteX5" fmla="*/ 3962076 w 4479565"/>
                <a:gd name="connsiteY5" fmla="*/ 619126 h 1787193"/>
                <a:gd name="connsiteX6" fmla="*/ 0 w 4479565"/>
                <a:gd name="connsiteY6" fmla="*/ 1672253 h 1787193"/>
                <a:gd name="connsiteX0" fmla="*/ 0 w 4479565"/>
                <a:gd name="connsiteY0" fmla="*/ 1672253 h 1700907"/>
                <a:gd name="connsiteX1" fmla="*/ 3703892 w 4479565"/>
                <a:gd name="connsiteY1" fmla="*/ 295275 h 1700907"/>
                <a:gd name="connsiteX2" fmla="*/ 3348890 w 4479565"/>
                <a:gd name="connsiteY2" fmla="*/ 160244 h 1700907"/>
                <a:gd name="connsiteX3" fmla="*/ 4479565 w 4479565"/>
                <a:gd name="connsiteY3" fmla="*/ 0 h 1700907"/>
                <a:gd name="connsiteX4" fmla="*/ 3940560 w 4479565"/>
                <a:gd name="connsiteY4" fmla="*/ 1033856 h 1700907"/>
                <a:gd name="connsiteX5" fmla="*/ 3962076 w 4479565"/>
                <a:gd name="connsiteY5" fmla="*/ 619126 h 1700907"/>
                <a:gd name="connsiteX6" fmla="*/ 0 w 4479565"/>
                <a:gd name="connsiteY6" fmla="*/ 1672253 h 1700907"/>
                <a:gd name="connsiteX0" fmla="*/ 0 w 4479565"/>
                <a:gd name="connsiteY0" fmla="*/ 1672253 h 1709033"/>
                <a:gd name="connsiteX1" fmla="*/ 3703892 w 4479565"/>
                <a:gd name="connsiteY1" fmla="*/ 295275 h 1709033"/>
                <a:gd name="connsiteX2" fmla="*/ 3348890 w 4479565"/>
                <a:gd name="connsiteY2" fmla="*/ 160244 h 1709033"/>
                <a:gd name="connsiteX3" fmla="*/ 4479565 w 4479565"/>
                <a:gd name="connsiteY3" fmla="*/ 0 h 1709033"/>
                <a:gd name="connsiteX4" fmla="*/ 3940560 w 4479565"/>
                <a:gd name="connsiteY4" fmla="*/ 1033856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9033"/>
                <a:gd name="connsiteX1" fmla="*/ 3703892 w 4479565"/>
                <a:gd name="connsiteY1" fmla="*/ 295275 h 1709033"/>
                <a:gd name="connsiteX2" fmla="*/ 3348890 w 4479565"/>
                <a:gd name="connsiteY2" fmla="*/ 160244 h 1709033"/>
                <a:gd name="connsiteX3" fmla="*/ 4479565 w 4479565"/>
                <a:gd name="connsiteY3" fmla="*/ 0 h 1709033"/>
                <a:gd name="connsiteX4" fmla="*/ 4177228 w 4479565"/>
                <a:gd name="connsiteY4" fmla="*/ 1367343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9033"/>
                <a:gd name="connsiteX1" fmla="*/ 3703892 w 4479565"/>
                <a:gd name="connsiteY1" fmla="*/ 295275 h 1709033"/>
                <a:gd name="connsiteX2" fmla="*/ 3036918 w 4479565"/>
                <a:gd name="connsiteY2" fmla="*/ 106456 h 1709033"/>
                <a:gd name="connsiteX3" fmla="*/ 4479565 w 4479565"/>
                <a:gd name="connsiteY3" fmla="*/ 0 h 1709033"/>
                <a:gd name="connsiteX4" fmla="*/ 4177228 w 4479565"/>
                <a:gd name="connsiteY4" fmla="*/ 1367343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9033"/>
                <a:gd name="connsiteX1" fmla="*/ 3499497 w 4479565"/>
                <a:gd name="connsiteY1" fmla="*/ 252245 h 1709033"/>
                <a:gd name="connsiteX2" fmla="*/ 3036918 w 4479565"/>
                <a:gd name="connsiteY2" fmla="*/ 106456 h 1709033"/>
                <a:gd name="connsiteX3" fmla="*/ 4479565 w 4479565"/>
                <a:gd name="connsiteY3" fmla="*/ 0 h 1709033"/>
                <a:gd name="connsiteX4" fmla="*/ 4177228 w 4479565"/>
                <a:gd name="connsiteY4" fmla="*/ 1367343 h 1709033"/>
                <a:gd name="connsiteX5" fmla="*/ 4134198 w 4479565"/>
                <a:gd name="connsiteY5" fmla="*/ 898825 h 1709033"/>
                <a:gd name="connsiteX6" fmla="*/ 0 w 4479565"/>
                <a:gd name="connsiteY6" fmla="*/ 1672253 h 1709033"/>
                <a:gd name="connsiteX0" fmla="*/ 0 w 4479565"/>
                <a:gd name="connsiteY0" fmla="*/ 1672253 h 1707498"/>
                <a:gd name="connsiteX1" fmla="*/ 3499497 w 4479565"/>
                <a:gd name="connsiteY1" fmla="*/ 252245 h 1707498"/>
                <a:gd name="connsiteX2" fmla="*/ 3036918 w 4479565"/>
                <a:gd name="connsiteY2" fmla="*/ 106456 h 1707498"/>
                <a:gd name="connsiteX3" fmla="*/ 4479565 w 4479565"/>
                <a:gd name="connsiteY3" fmla="*/ 0 h 1707498"/>
                <a:gd name="connsiteX4" fmla="*/ 4177228 w 4479565"/>
                <a:gd name="connsiteY4" fmla="*/ 1367343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  <a:gd name="connsiteX0" fmla="*/ 0 w 4479565"/>
                <a:gd name="connsiteY0" fmla="*/ 1672253 h 1707498"/>
                <a:gd name="connsiteX1" fmla="*/ 3645569 w 4479565"/>
                <a:gd name="connsiteY1" fmla="*/ 307434 h 1707498"/>
                <a:gd name="connsiteX2" fmla="*/ 3036918 w 4479565"/>
                <a:gd name="connsiteY2" fmla="*/ 106456 h 1707498"/>
                <a:gd name="connsiteX3" fmla="*/ 4479565 w 4479565"/>
                <a:gd name="connsiteY3" fmla="*/ 0 h 1707498"/>
                <a:gd name="connsiteX4" fmla="*/ 4177228 w 4479565"/>
                <a:gd name="connsiteY4" fmla="*/ 1367343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  <a:gd name="connsiteX0" fmla="*/ 0 w 4479565"/>
                <a:gd name="connsiteY0" fmla="*/ 1672253 h 1707498"/>
                <a:gd name="connsiteX1" fmla="*/ 3645569 w 4479565"/>
                <a:gd name="connsiteY1" fmla="*/ 307434 h 1707498"/>
                <a:gd name="connsiteX2" fmla="*/ 3337179 w 4479565"/>
                <a:gd name="connsiteY2" fmla="*/ 161646 h 1707498"/>
                <a:gd name="connsiteX3" fmla="*/ 4479565 w 4479565"/>
                <a:gd name="connsiteY3" fmla="*/ 0 h 1707498"/>
                <a:gd name="connsiteX4" fmla="*/ 4177228 w 4479565"/>
                <a:gd name="connsiteY4" fmla="*/ 1367343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  <a:gd name="connsiteX0" fmla="*/ 0 w 4479565"/>
                <a:gd name="connsiteY0" fmla="*/ 1672253 h 1707498"/>
                <a:gd name="connsiteX1" fmla="*/ 3645569 w 4479565"/>
                <a:gd name="connsiteY1" fmla="*/ 307434 h 1707498"/>
                <a:gd name="connsiteX2" fmla="*/ 3337179 w 4479565"/>
                <a:gd name="connsiteY2" fmla="*/ 161646 h 1707498"/>
                <a:gd name="connsiteX3" fmla="*/ 4479565 w 4479565"/>
                <a:gd name="connsiteY3" fmla="*/ 0 h 1707498"/>
                <a:gd name="connsiteX4" fmla="*/ 4201574 w 4479565"/>
                <a:gd name="connsiteY4" fmla="*/ 1201774 h 1707498"/>
                <a:gd name="connsiteX5" fmla="*/ 4091168 w 4479565"/>
                <a:gd name="connsiteY5" fmla="*/ 855794 h 1707498"/>
                <a:gd name="connsiteX6" fmla="*/ 0 w 4479565"/>
                <a:gd name="connsiteY6" fmla="*/ 1672253 h 1707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9565" h="1707498">
                  <a:moveTo>
                    <a:pt x="0" y="1672253"/>
                  </a:moveTo>
                  <a:cubicBezTo>
                    <a:pt x="2034284" y="1614879"/>
                    <a:pt x="2740839" y="848902"/>
                    <a:pt x="3645569" y="307434"/>
                  </a:cubicBezTo>
                  <a:lnTo>
                    <a:pt x="3337179" y="161646"/>
                  </a:lnTo>
                  <a:lnTo>
                    <a:pt x="4479565" y="0"/>
                  </a:lnTo>
                  <a:lnTo>
                    <a:pt x="4201574" y="1201774"/>
                  </a:lnTo>
                  <a:lnTo>
                    <a:pt x="4091168" y="855794"/>
                  </a:lnTo>
                  <a:cubicBezTo>
                    <a:pt x="3638260" y="1023956"/>
                    <a:pt x="2712014" y="1891366"/>
                    <a:pt x="0" y="16722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B0D5A1"/>
                </a:gs>
                <a:gs pos="0">
                  <a:srgbClr val="62944F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C52AE98-11DC-43F9-A78A-EEE882769B26}"/>
                </a:ext>
              </a:extLst>
            </p:cNvPr>
            <p:cNvSpPr txBox="1"/>
            <p:nvPr/>
          </p:nvSpPr>
          <p:spPr>
            <a:xfrm>
              <a:off x="4990626" y="2465664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2016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A11731-07B5-4350-B13E-3A4E48906652}"/>
                </a:ext>
              </a:extLst>
            </p:cNvPr>
            <p:cNvSpPr txBox="1"/>
            <p:nvPr/>
          </p:nvSpPr>
          <p:spPr>
            <a:xfrm>
              <a:off x="6041102" y="2378471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2017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4B2F74-5A31-4D45-9832-B0A6B2986936}"/>
                </a:ext>
              </a:extLst>
            </p:cNvPr>
            <p:cNvSpPr txBox="1"/>
            <p:nvPr/>
          </p:nvSpPr>
          <p:spPr>
            <a:xfrm>
              <a:off x="7005852" y="2090148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447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2018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4D8AF28-6846-4E06-B704-59CCDF3A2EE6}"/>
                </a:ext>
              </a:extLst>
            </p:cNvPr>
            <p:cNvSpPr txBox="1"/>
            <p:nvPr/>
          </p:nvSpPr>
          <p:spPr>
            <a:xfrm>
              <a:off x="8229943" y="1609435"/>
              <a:ext cx="731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2944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902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BB9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2019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rgbClr val="7BB9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DF1F2AB-FC15-44A6-8167-363A7282770D}"/>
                </a:ext>
              </a:extLst>
            </p:cNvPr>
            <p:cNvSpPr txBox="1"/>
            <p:nvPr/>
          </p:nvSpPr>
          <p:spPr>
            <a:xfrm>
              <a:off x="9870093" y="1432382"/>
              <a:ext cx="731509" cy="450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1300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2020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83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CCA32A7-C44A-48A6-A7D8-061B063BD0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65" y="1637882"/>
            <a:ext cx="4852926" cy="2849278"/>
          </a:xfrm>
        </p:spPr>
        <p:txBody>
          <a:bodyPr anchor="t">
            <a:normAutofit fontScale="92500" lnSpcReduction="10000"/>
          </a:bodyPr>
          <a:lstStyle/>
          <a:p>
            <a:r>
              <a:rPr lang="en-US" dirty="0"/>
              <a:t>Since 2020</a:t>
            </a:r>
            <a:br>
              <a:rPr lang="en-US" dirty="0"/>
            </a:br>
            <a:r>
              <a:rPr lang="en-US" dirty="0"/>
              <a:t> </a:t>
            </a:r>
          </a:p>
          <a:p>
            <a:pPr>
              <a:lnSpc>
                <a:spcPct val="120000"/>
              </a:lnSpc>
            </a:pPr>
            <a:r>
              <a:rPr lang="en-US" sz="4800" dirty="0"/>
              <a:t>Larger customers!</a:t>
            </a:r>
            <a:endParaRPr lang="nl-BE" sz="4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91DD7A9-22CB-4B9D-BEA2-B4ACC046AA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1" t="-18775" r="6392" b="-11904"/>
          <a:stretch/>
        </p:blipFill>
        <p:spPr bwMode="auto">
          <a:xfrm>
            <a:off x="5153890" y="-1332055"/>
            <a:ext cx="9010905" cy="9010905"/>
          </a:xfrm>
          <a:prstGeom prst="ellipse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15478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Oval 105">
            <a:extLst>
              <a:ext uri="{FF2B5EF4-FFF2-40B4-BE49-F238E27FC236}">
                <a16:creationId xmlns:a16="http://schemas.microsoft.com/office/drawing/2014/main" id="{B2BA8779-9A43-41A9-9068-2B657481CDAE}"/>
              </a:ext>
            </a:extLst>
          </p:cNvPr>
          <p:cNvSpPr/>
          <p:nvPr/>
        </p:nvSpPr>
        <p:spPr>
          <a:xfrm flipH="1">
            <a:off x="9364458" y="2872897"/>
            <a:ext cx="1629883" cy="1629883"/>
          </a:xfrm>
          <a:prstGeom prst="ellipse">
            <a:avLst/>
          </a:prstGeom>
          <a:solidFill>
            <a:srgbClr val="7BB96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9C8FDAB-71C3-4A23-9268-E612D9AF3B93}"/>
              </a:ext>
            </a:extLst>
          </p:cNvPr>
          <p:cNvGrpSpPr/>
          <p:nvPr/>
        </p:nvGrpSpPr>
        <p:grpSpPr>
          <a:xfrm>
            <a:off x="4589143" y="1735757"/>
            <a:ext cx="3917504" cy="3961248"/>
            <a:chOff x="5665468" y="1735757"/>
            <a:chExt cx="3917504" cy="3961248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A07AAB5-A96E-4F9C-9265-A99447C8A5F7}"/>
                </a:ext>
              </a:extLst>
            </p:cNvPr>
            <p:cNvGrpSpPr/>
            <p:nvPr/>
          </p:nvGrpSpPr>
          <p:grpSpPr>
            <a:xfrm>
              <a:off x="5665468" y="1735757"/>
              <a:ext cx="3917504" cy="3961248"/>
              <a:chOff x="5665468" y="1735757"/>
              <a:chExt cx="3917504" cy="396124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E7734C53-4720-46FB-B673-3080D20BF29C}"/>
                  </a:ext>
                </a:extLst>
              </p:cNvPr>
              <p:cNvGrpSpPr/>
              <p:nvPr/>
            </p:nvGrpSpPr>
            <p:grpSpPr>
              <a:xfrm flipH="1">
                <a:off x="5665468" y="1735757"/>
                <a:ext cx="3917504" cy="3961248"/>
                <a:chOff x="1524777" y="1444360"/>
                <a:chExt cx="4108407" cy="4154282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FCDF7797-DAC8-49B6-9E64-326CE32B5F43}"/>
                    </a:ext>
                  </a:extLst>
                </p:cNvPr>
                <p:cNvSpPr/>
                <p:nvPr/>
              </p:nvSpPr>
              <p:spPr>
                <a:xfrm>
                  <a:off x="1690777" y="1686560"/>
                  <a:ext cx="3698240" cy="3698240"/>
                </a:xfrm>
                <a:prstGeom prst="ellipse">
                  <a:avLst/>
                </a:prstGeom>
                <a:solidFill>
                  <a:srgbClr val="7BB963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 dirty="0"/>
                </a:p>
              </p:txBody>
            </p:sp>
            <p:sp>
              <p:nvSpPr>
                <p:cNvPr id="49" name="Arc 48">
                  <a:extLst>
                    <a:ext uri="{FF2B5EF4-FFF2-40B4-BE49-F238E27FC236}">
                      <a16:creationId xmlns:a16="http://schemas.microsoft.com/office/drawing/2014/main" id="{64388AE5-761E-4626-8408-3B7B17501F83}"/>
                    </a:ext>
                  </a:extLst>
                </p:cNvPr>
                <p:cNvSpPr/>
                <p:nvPr/>
              </p:nvSpPr>
              <p:spPr>
                <a:xfrm>
                  <a:off x="1524777" y="1544320"/>
                  <a:ext cx="4006480" cy="4006480"/>
                </a:xfrm>
                <a:prstGeom prst="arc">
                  <a:avLst>
                    <a:gd name="adj1" fmla="val 5467186"/>
                    <a:gd name="adj2" fmla="val 16209017"/>
                  </a:avLst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825643FB-6C51-4B48-8975-2747A89EAC9F}"/>
                    </a:ext>
                  </a:extLst>
                </p:cNvPr>
                <p:cNvSpPr/>
                <p:nvPr/>
              </p:nvSpPr>
              <p:spPr>
                <a:xfrm>
                  <a:off x="3489097" y="1513840"/>
                  <a:ext cx="71120" cy="7112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819AFA61-3692-480F-A701-70B8DC300C3C}"/>
                    </a:ext>
                  </a:extLst>
                </p:cNvPr>
                <p:cNvSpPr/>
                <p:nvPr/>
              </p:nvSpPr>
              <p:spPr>
                <a:xfrm>
                  <a:off x="3468777" y="5516880"/>
                  <a:ext cx="71120" cy="7112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/>
                </a:p>
              </p:txBody>
            </p:sp>
            <p:sp>
              <p:nvSpPr>
                <p:cNvPr id="52" name="Arc 51">
                  <a:extLst>
                    <a:ext uri="{FF2B5EF4-FFF2-40B4-BE49-F238E27FC236}">
                      <a16:creationId xmlns:a16="http://schemas.microsoft.com/office/drawing/2014/main" id="{B751C50B-23D2-41B1-ADB9-5BDFA226F082}"/>
                    </a:ext>
                  </a:extLst>
                </p:cNvPr>
                <p:cNvSpPr/>
                <p:nvPr/>
              </p:nvSpPr>
              <p:spPr>
                <a:xfrm flipH="1">
                  <a:off x="1612327" y="1444360"/>
                  <a:ext cx="4006480" cy="4006480"/>
                </a:xfrm>
                <a:prstGeom prst="arc">
                  <a:avLst>
                    <a:gd name="adj1" fmla="val 14157026"/>
                    <a:gd name="adj2" fmla="val 16209017"/>
                  </a:avLst>
                </a:prstGeom>
                <a:ln w="254000">
                  <a:solidFill>
                    <a:srgbClr val="B0D5A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 dirty="0"/>
                </a:p>
              </p:txBody>
            </p:sp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A2D3B27C-ABA8-4353-9C4C-F4B376000C5B}"/>
                    </a:ext>
                  </a:extLst>
                </p:cNvPr>
                <p:cNvSpPr/>
                <p:nvPr/>
              </p:nvSpPr>
              <p:spPr>
                <a:xfrm flipH="1">
                  <a:off x="1626704" y="1477380"/>
                  <a:ext cx="4006480" cy="4006480"/>
                </a:xfrm>
                <a:prstGeom prst="arc">
                  <a:avLst>
                    <a:gd name="adj1" fmla="val 9757635"/>
                    <a:gd name="adj2" fmla="val 11965328"/>
                  </a:avLst>
                </a:prstGeom>
                <a:ln w="254000">
                  <a:solidFill>
                    <a:srgbClr val="7BB96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/>
                </a:p>
              </p:txBody>
            </p: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A2AC24C5-4771-4046-BD8A-EF73607A5B33}"/>
                    </a:ext>
                  </a:extLst>
                </p:cNvPr>
                <p:cNvSpPr/>
                <p:nvPr/>
              </p:nvSpPr>
              <p:spPr>
                <a:xfrm flipH="1" flipV="1">
                  <a:off x="1595821" y="1591689"/>
                  <a:ext cx="4006480" cy="4006481"/>
                </a:xfrm>
                <a:prstGeom prst="arc">
                  <a:avLst>
                    <a:gd name="adj1" fmla="val 13923369"/>
                    <a:gd name="adj2" fmla="val 16209017"/>
                  </a:avLst>
                </a:prstGeom>
                <a:ln w="254000">
                  <a:solidFill>
                    <a:srgbClr val="62944F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D4BC641F-19F4-4E8D-A97D-D69514967B30}"/>
                    </a:ext>
                  </a:extLst>
                </p:cNvPr>
                <p:cNvSpPr/>
                <p:nvPr/>
              </p:nvSpPr>
              <p:spPr>
                <a:xfrm flipH="1" flipV="1">
                  <a:off x="1527454" y="1523057"/>
                  <a:ext cx="4075583" cy="4075585"/>
                </a:xfrm>
                <a:prstGeom prst="arc">
                  <a:avLst>
                    <a:gd name="adj1" fmla="val 11790662"/>
                    <a:gd name="adj2" fmla="val 13817636"/>
                  </a:avLst>
                </a:prstGeom>
                <a:ln w="254000">
                  <a:solidFill>
                    <a:srgbClr val="6FA759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BE" dirty="0"/>
                </a:p>
              </p:txBody>
            </p:sp>
          </p:grpSp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4F5AD5E2-EBF9-47D5-889D-C34938EFF8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33766" y="2638298"/>
                <a:ext cx="3152320" cy="2228813"/>
              </a:xfrm>
              <a:prstGeom prst="rect">
                <a:avLst/>
              </a:prstGeom>
            </p:spPr>
          </p:pic>
        </p:grpSp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3968886C-C356-4831-B8CC-5B3574F38E48}"/>
                </a:ext>
              </a:extLst>
            </p:cNvPr>
            <p:cNvSpPr/>
            <p:nvPr/>
          </p:nvSpPr>
          <p:spPr>
            <a:xfrm>
              <a:off x="5681206" y="1745646"/>
              <a:ext cx="3820314" cy="3820314"/>
            </a:xfrm>
            <a:prstGeom prst="arc">
              <a:avLst>
                <a:gd name="adj1" fmla="val 12004810"/>
                <a:gd name="adj2" fmla="val 14078458"/>
              </a:avLst>
            </a:prstGeom>
            <a:ln w="254000">
              <a:solidFill>
                <a:srgbClr val="95C78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BE" dirty="0"/>
            </a:p>
          </p:txBody>
        </p:sp>
      </p:grpSp>
      <p:sp>
        <p:nvSpPr>
          <p:cNvPr id="69" name="Title 68">
            <a:extLst>
              <a:ext uri="{FF2B5EF4-FFF2-40B4-BE49-F238E27FC236}">
                <a16:creationId xmlns:a16="http://schemas.microsoft.com/office/drawing/2014/main" id="{9B1C9FA7-D9ED-4AAF-80C7-97FB32A9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Data </a:t>
            </a:r>
            <a:r>
              <a:rPr lang="nl-BE" dirty="0" err="1"/>
              <a:t>driven</a:t>
            </a:r>
            <a:r>
              <a:rPr lang="nl-BE" dirty="0"/>
              <a:t> planning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5D24FEC-86D1-42A7-BB56-83E4908304A0}"/>
              </a:ext>
            </a:extLst>
          </p:cNvPr>
          <p:cNvGrpSpPr/>
          <p:nvPr/>
        </p:nvGrpSpPr>
        <p:grpSpPr>
          <a:xfrm>
            <a:off x="1091172" y="5223222"/>
            <a:ext cx="3991946" cy="869315"/>
            <a:chOff x="2167497" y="5223222"/>
            <a:chExt cx="3991946" cy="86931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74E2E2D-244A-4426-83F5-267C824738A8}"/>
                </a:ext>
              </a:extLst>
            </p:cNvPr>
            <p:cNvGrpSpPr/>
            <p:nvPr/>
          </p:nvGrpSpPr>
          <p:grpSpPr>
            <a:xfrm>
              <a:off x="5426287" y="5722094"/>
              <a:ext cx="733156" cy="151021"/>
              <a:chOff x="5077809" y="1513840"/>
              <a:chExt cx="768883" cy="15838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D7469F8A-7E88-480B-8EDE-A10B30F72A58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43DFF263-11A2-4856-8453-B9A6290A80C8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86539366-D0B3-4C23-8C07-5A777EA2226A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5A41BB6-8B1C-4237-B92E-3D282166A40C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C638963-DDBC-4F1A-99C2-D64B98903B12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A30E7C42-29DA-471C-B135-3B43923D2997}"/>
                </a:ext>
              </a:extLst>
            </p:cNvPr>
            <p:cNvGrpSpPr/>
            <p:nvPr/>
          </p:nvGrpSpPr>
          <p:grpSpPr>
            <a:xfrm>
              <a:off x="2167497" y="5223222"/>
              <a:ext cx="2571715" cy="869315"/>
              <a:chOff x="2167497" y="5223222"/>
              <a:chExt cx="2571715" cy="869315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C913F4E-EA64-415B-809C-645E1E9B9603}"/>
                  </a:ext>
                </a:extLst>
              </p:cNvPr>
              <p:cNvGrpSpPr/>
              <p:nvPr/>
            </p:nvGrpSpPr>
            <p:grpSpPr>
              <a:xfrm flipH="1">
                <a:off x="2167497" y="5223222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59" name="Rectangle: Rounded Corners 58">
                  <a:extLst>
                    <a:ext uri="{FF2B5EF4-FFF2-40B4-BE49-F238E27FC236}">
                      <a16:creationId xmlns:a16="http://schemas.microsoft.com/office/drawing/2014/main" id="{E61AE0C3-8EAE-400B-AFD1-3BB0B30337B9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2944F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177800"/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Reservaties</a:t>
                  </a:r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5A0A1D8E-F7BA-4A12-B52C-785A273DFCEC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400" dirty="0"/>
                </a:p>
              </p:txBody>
            </p:sp>
          </p:grpSp>
          <p:pic>
            <p:nvPicPr>
              <p:cNvPr id="71" name="Graphic 70" descr="Smart Phone">
                <a:extLst>
                  <a:ext uri="{FF2B5EF4-FFF2-40B4-BE49-F238E27FC236}">
                    <a16:creationId xmlns:a16="http://schemas.microsoft.com/office/drawing/2014/main" id="{72781226-9467-4EEC-8D76-AE54983345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043076" y="5403982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FF428A5-0178-4D67-9C15-12C11E993123}"/>
              </a:ext>
            </a:extLst>
          </p:cNvPr>
          <p:cNvGrpSpPr/>
          <p:nvPr/>
        </p:nvGrpSpPr>
        <p:grpSpPr>
          <a:xfrm>
            <a:off x="1152580" y="1254662"/>
            <a:ext cx="3929505" cy="869315"/>
            <a:chOff x="2228905" y="1254662"/>
            <a:chExt cx="3929505" cy="86931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E7636E3-6F10-41A5-A467-A12C5D251B00}"/>
                </a:ext>
              </a:extLst>
            </p:cNvPr>
            <p:cNvGrpSpPr/>
            <p:nvPr/>
          </p:nvGrpSpPr>
          <p:grpSpPr>
            <a:xfrm>
              <a:off x="5425254" y="1685175"/>
              <a:ext cx="733156" cy="151021"/>
              <a:chOff x="5077809" y="1513840"/>
              <a:chExt cx="768883" cy="158380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EC89172-F30F-4C85-937E-6D883FF02D4F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0CE8477-C52D-42FF-8B5E-2B1964206B84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9B686762-1B0B-46A5-8EC5-A0A427B662AB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 dirty="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9E06827-1077-4F18-B117-CB5C08545178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918B39F-DD6A-4242-9A3A-7B88BAE3FB53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CD2A7C47-CE44-4F5D-862E-502BFCCF91FB}"/>
                </a:ext>
              </a:extLst>
            </p:cNvPr>
            <p:cNvGrpSpPr/>
            <p:nvPr/>
          </p:nvGrpSpPr>
          <p:grpSpPr>
            <a:xfrm>
              <a:off x="2228905" y="1254662"/>
              <a:ext cx="2571715" cy="869315"/>
              <a:chOff x="2228905" y="1254662"/>
              <a:chExt cx="2571715" cy="86931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BF5B4E9-5DFA-4E33-9A36-172437E0703D}"/>
                  </a:ext>
                </a:extLst>
              </p:cNvPr>
              <p:cNvGrpSpPr/>
              <p:nvPr/>
            </p:nvGrpSpPr>
            <p:grpSpPr>
              <a:xfrm flipH="1">
                <a:off x="2228905" y="1254662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46" name="Rectangle: Rounded Corners 45">
                  <a:extLst>
                    <a:ext uri="{FF2B5EF4-FFF2-40B4-BE49-F238E27FC236}">
                      <a16:creationId xmlns:a16="http://schemas.microsoft.com/office/drawing/2014/main" id="{20DC85CD-56F6-4E9B-AC08-48A127797E9D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5C782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177800"/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Beschikbaarheid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CD646A5-F417-41C8-B31B-E9FD7F1C5D15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 dirty="0"/>
                </a:p>
              </p:txBody>
            </p:sp>
          </p:grpSp>
          <p:pic>
            <p:nvPicPr>
              <p:cNvPr id="75" name="Graphic 74" descr="Checkmark">
                <a:extLst>
                  <a:ext uri="{FF2B5EF4-FFF2-40B4-BE49-F238E27FC236}">
                    <a16:creationId xmlns:a16="http://schemas.microsoft.com/office/drawing/2014/main" id="{D73604DB-3599-4711-ADD1-2F0E3E74FF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119360" y="1427792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557C29F-D514-4CAE-9510-2C05B1B6B6DF}"/>
              </a:ext>
            </a:extLst>
          </p:cNvPr>
          <p:cNvGrpSpPr/>
          <p:nvPr/>
        </p:nvGrpSpPr>
        <p:grpSpPr>
          <a:xfrm>
            <a:off x="758479" y="4245688"/>
            <a:ext cx="3777686" cy="869315"/>
            <a:chOff x="1834804" y="4245688"/>
            <a:chExt cx="3777686" cy="869315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26B38B3-1B0A-4590-99E1-189A3D38A9C3}"/>
                </a:ext>
              </a:extLst>
            </p:cNvPr>
            <p:cNvGrpSpPr/>
            <p:nvPr/>
          </p:nvGrpSpPr>
          <p:grpSpPr>
            <a:xfrm>
              <a:off x="4879334" y="4734743"/>
              <a:ext cx="733156" cy="151021"/>
              <a:chOff x="5077809" y="1513840"/>
              <a:chExt cx="768883" cy="158380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E689D0B7-2904-45D9-83E5-91EA769297BE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F8AF7C4-54CF-40F5-B3C3-370B48699AD2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26EE587-3A61-44F5-AA65-AB23F3E872F7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A5570CBA-94C0-4BB1-ADE6-342C8BAA4319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91FAC8F6-A09D-4D27-984D-CEB9D03850EC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B86C0E3E-6939-4055-8178-91D374F36D29}"/>
                </a:ext>
              </a:extLst>
            </p:cNvPr>
            <p:cNvGrpSpPr/>
            <p:nvPr/>
          </p:nvGrpSpPr>
          <p:grpSpPr>
            <a:xfrm>
              <a:off x="1834804" y="4245688"/>
              <a:ext cx="2571715" cy="869315"/>
              <a:chOff x="1834804" y="4245688"/>
              <a:chExt cx="2571715" cy="86931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0AE9D9EE-C335-454F-B127-1074BC751DC4}"/>
                  </a:ext>
                </a:extLst>
              </p:cNvPr>
              <p:cNvGrpSpPr/>
              <p:nvPr/>
            </p:nvGrpSpPr>
            <p:grpSpPr>
              <a:xfrm flipH="1">
                <a:off x="1834804" y="4245688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25" name="Rectangle: Rounded Corners 24">
                  <a:extLst>
                    <a:ext uri="{FF2B5EF4-FFF2-40B4-BE49-F238E27FC236}">
                      <a16:creationId xmlns:a16="http://schemas.microsoft.com/office/drawing/2014/main" id="{C3DED563-19C8-4DBD-8265-A1A32F8D2DB6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FA759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Historiek / behoeften</a:t>
                  </a: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A757D24A-955D-450A-B54F-68C078416160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400"/>
                </a:p>
              </p:txBody>
            </p:sp>
          </p:grpSp>
          <p:pic>
            <p:nvPicPr>
              <p:cNvPr id="79" name="Graphic 78" descr="Monthly calendar">
                <a:extLst>
                  <a:ext uri="{FF2B5EF4-FFF2-40B4-BE49-F238E27FC236}">
                    <a16:creationId xmlns:a16="http://schemas.microsoft.com/office/drawing/2014/main" id="{D459F1A5-15AD-4542-A884-B5A66C5F9B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701122" y="4427884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2CAF578-19F9-472A-936E-1AC094C390FB}"/>
              </a:ext>
            </a:extLst>
          </p:cNvPr>
          <p:cNvGrpSpPr/>
          <p:nvPr/>
        </p:nvGrpSpPr>
        <p:grpSpPr>
          <a:xfrm>
            <a:off x="580034" y="3254692"/>
            <a:ext cx="3737295" cy="869315"/>
            <a:chOff x="1656359" y="3254692"/>
            <a:chExt cx="3737295" cy="8693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D3E134D-A3BE-4A3C-BF24-DC5A86937508}"/>
                </a:ext>
              </a:extLst>
            </p:cNvPr>
            <p:cNvGrpSpPr/>
            <p:nvPr/>
          </p:nvGrpSpPr>
          <p:grpSpPr>
            <a:xfrm>
              <a:off x="4660498" y="3613840"/>
              <a:ext cx="733156" cy="151021"/>
              <a:chOff x="5077809" y="1513840"/>
              <a:chExt cx="768883" cy="15838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618D0B8-5F29-4BC6-9DE2-0F2B21C61797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0DBFE0D-7F32-4F2D-8A99-2CE2DD7AC201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A8A8B35-80F7-4A12-B60B-DACC24874DF9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5EC5EA7-6096-4C3E-A91F-11B76A837E61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DBC2F38-1875-484E-9DD9-BBCDB202BD89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9F3C31F-180D-498F-88D4-D066EA5B128B}"/>
                </a:ext>
              </a:extLst>
            </p:cNvPr>
            <p:cNvGrpSpPr/>
            <p:nvPr/>
          </p:nvGrpSpPr>
          <p:grpSpPr>
            <a:xfrm>
              <a:off x="1656359" y="3254692"/>
              <a:ext cx="2571715" cy="869315"/>
              <a:chOff x="1656359" y="3254692"/>
              <a:chExt cx="2571715" cy="86931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7C1D513-307B-424E-8AA4-851A340E5DDD}"/>
                  </a:ext>
                </a:extLst>
              </p:cNvPr>
              <p:cNvGrpSpPr/>
              <p:nvPr/>
            </p:nvGrpSpPr>
            <p:grpSpPr>
              <a:xfrm flipH="1">
                <a:off x="1656359" y="3254692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32" name="Rectangle: Rounded Corners 31">
                  <a:extLst>
                    <a:ext uri="{FF2B5EF4-FFF2-40B4-BE49-F238E27FC236}">
                      <a16:creationId xmlns:a16="http://schemas.microsoft.com/office/drawing/2014/main" id="{D7303BF9-0D90-41A8-8EF2-82FCCD295E62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BB963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177800"/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Weer</a:t>
                  </a: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A5CDB965-577A-467B-823B-266924D4C1A6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400"/>
                </a:p>
              </p:txBody>
            </p:sp>
          </p:grpSp>
          <p:pic>
            <p:nvPicPr>
              <p:cNvPr id="81" name="Graphic 80" descr="Partial sun">
                <a:extLst>
                  <a:ext uri="{FF2B5EF4-FFF2-40B4-BE49-F238E27FC236}">
                    <a16:creationId xmlns:a16="http://schemas.microsoft.com/office/drawing/2014/main" id="{A830CFF2-FE57-4819-A7E5-6DCBFAD122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523230" y="3392017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22A6A42-7E7A-4069-89E3-D02718644C0E}"/>
              </a:ext>
            </a:extLst>
          </p:cNvPr>
          <p:cNvGrpSpPr/>
          <p:nvPr/>
        </p:nvGrpSpPr>
        <p:grpSpPr>
          <a:xfrm>
            <a:off x="806490" y="2277158"/>
            <a:ext cx="3737295" cy="869315"/>
            <a:chOff x="1882815" y="2277158"/>
            <a:chExt cx="3737295" cy="86931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029DB5F-5DCA-4232-B0B5-3D7C80211E9A}"/>
                </a:ext>
              </a:extLst>
            </p:cNvPr>
            <p:cNvGrpSpPr/>
            <p:nvPr/>
          </p:nvGrpSpPr>
          <p:grpSpPr>
            <a:xfrm>
              <a:off x="4886954" y="2536748"/>
              <a:ext cx="733156" cy="151021"/>
              <a:chOff x="5077809" y="1513840"/>
              <a:chExt cx="768883" cy="15838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804992E-AAFD-49E1-ABC6-C2804C1B27D8}"/>
                  </a:ext>
                </a:extLst>
              </p:cNvPr>
              <p:cNvSpPr/>
              <p:nvPr/>
            </p:nvSpPr>
            <p:spPr>
              <a:xfrm>
                <a:off x="5688312" y="1513840"/>
                <a:ext cx="158380" cy="15838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0F12DC3-4810-43A9-9D90-70DE63DDD5F6}"/>
                  </a:ext>
                </a:extLst>
              </p:cNvPr>
              <p:cNvSpPr/>
              <p:nvPr/>
            </p:nvSpPr>
            <p:spPr>
              <a:xfrm>
                <a:off x="5541861" y="1556835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D1EE55-E086-4496-BC07-CA6B61616F92}"/>
                  </a:ext>
                </a:extLst>
              </p:cNvPr>
              <p:cNvSpPr/>
              <p:nvPr/>
            </p:nvSpPr>
            <p:spPr>
              <a:xfrm>
                <a:off x="5380784" y="156046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9E324B56-E444-48D8-AD0D-95C5612D08C0}"/>
                  </a:ext>
                </a:extLst>
              </p:cNvPr>
              <p:cNvSpPr/>
              <p:nvPr/>
            </p:nvSpPr>
            <p:spPr>
              <a:xfrm>
                <a:off x="522475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1FD6B36-EFC3-4132-8C35-7D4344F71B94}"/>
                  </a:ext>
                </a:extLst>
              </p:cNvPr>
              <p:cNvSpPr/>
              <p:nvPr/>
            </p:nvSpPr>
            <p:spPr>
              <a:xfrm>
                <a:off x="5077809" y="1563370"/>
                <a:ext cx="82550" cy="8255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EC20892-3085-429A-9354-462A5FD8EE6B}"/>
                </a:ext>
              </a:extLst>
            </p:cNvPr>
            <p:cNvGrpSpPr/>
            <p:nvPr/>
          </p:nvGrpSpPr>
          <p:grpSpPr>
            <a:xfrm>
              <a:off x="1882815" y="2277158"/>
              <a:ext cx="2571715" cy="869315"/>
              <a:chOff x="1882815" y="2277158"/>
              <a:chExt cx="2571715" cy="86931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E40759B-656A-480F-9963-17ABAE48BB32}"/>
                  </a:ext>
                </a:extLst>
              </p:cNvPr>
              <p:cNvGrpSpPr/>
              <p:nvPr/>
            </p:nvGrpSpPr>
            <p:grpSpPr>
              <a:xfrm flipH="1">
                <a:off x="1882815" y="2277158"/>
                <a:ext cx="2571715" cy="869315"/>
                <a:chOff x="6581968" y="1178560"/>
                <a:chExt cx="4027575" cy="1361440"/>
              </a:xfrm>
              <a:solidFill>
                <a:schemeClr val="accent6"/>
              </a:solidFill>
            </p:grpSpPr>
            <p:sp>
              <p:nvSpPr>
                <p:cNvPr id="39" name="Rectangle: Rounded Corners 38">
                  <a:extLst>
                    <a:ext uri="{FF2B5EF4-FFF2-40B4-BE49-F238E27FC236}">
                      <a16:creationId xmlns:a16="http://schemas.microsoft.com/office/drawing/2014/main" id="{2421E32A-8BF9-40C2-9657-BDCBDB16D099}"/>
                    </a:ext>
                  </a:extLst>
                </p:cNvPr>
                <p:cNvSpPr/>
                <p:nvPr/>
              </p:nvSpPr>
              <p:spPr>
                <a:xfrm>
                  <a:off x="6581968" y="1178560"/>
                  <a:ext cx="4027575" cy="13614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8C073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93663"/>
                  <a:r>
                    <a:rPr lang="nl-BE" sz="1200" dirty="0">
                      <a:solidFill>
                        <a:schemeClr val="bg1"/>
                      </a:solidFill>
                      <a:latin typeface="Comfortaa" pitchFamily="2" charset="0"/>
                    </a:rPr>
                    <a:t>Omzet &amp; kosten</a:t>
                  </a: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5A9897F1-C416-45A8-B570-A67027A942CC}"/>
                    </a:ext>
                  </a:extLst>
                </p:cNvPr>
                <p:cNvSpPr/>
                <p:nvPr/>
              </p:nvSpPr>
              <p:spPr>
                <a:xfrm>
                  <a:off x="6739023" y="1323743"/>
                  <a:ext cx="1071073" cy="10710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l-BE" sz="1800"/>
                </a:p>
              </p:txBody>
            </p:sp>
          </p:grpSp>
          <p:pic>
            <p:nvPicPr>
              <p:cNvPr id="83" name="Graphic 82" descr="Money">
                <a:extLst>
                  <a:ext uri="{FF2B5EF4-FFF2-40B4-BE49-F238E27FC236}">
                    <a16:creationId xmlns:a16="http://schemas.microsoft.com/office/drawing/2014/main" id="{4D7A9DC5-9B5B-49AB-B352-52F1D4B51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758106" y="2431134"/>
                <a:ext cx="507794" cy="507794"/>
              </a:xfrm>
              <a:prstGeom prst="rect">
                <a:avLst/>
              </a:prstGeom>
            </p:spPr>
          </p:pic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96D3B35-964D-4040-8374-514542EDF328}"/>
              </a:ext>
            </a:extLst>
          </p:cNvPr>
          <p:cNvGrpSpPr/>
          <p:nvPr/>
        </p:nvGrpSpPr>
        <p:grpSpPr>
          <a:xfrm>
            <a:off x="8602556" y="3607485"/>
            <a:ext cx="733156" cy="151021"/>
            <a:chOff x="5577654" y="1837575"/>
            <a:chExt cx="733156" cy="151021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8B3E417-4837-4151-A6B1-9FEBF3D26D61}"/>
                </a:ext>
              </a:extLst>
            </p:cNvPr>
            <p:cNvSpPr/>
            <p:nvPr/>
          </p:nvSpPr>
          <p:spPr>
            <a:xfrm>
              <a:off x="6159789" y="1837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2EE2AC2-4B41-4FAB-B6BA-D3FE60BF1AD8}"/>
                </a:ext>
              </a:extLst>
            </p:cNvPr>
            <p:cNvSpPr/>
            <p:nvPr/>
          </p:nvSpPr>
          <p:spPr>
            <a:xfrm>
              <a:off x="6020143" y="187857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1B488B2-08E7-4C64-80D9-1E2C703A8EA9}"/>
                </a:ext>
              </a:extLst>
            </p:cNvPr>
            <p:cNvSpPr/>
            <p:nvPr/>
          </p:nvSpPr>
          <p:spPr>
            <a:xfrm>
              <a:off x="5866551" y="1882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7D7ADFC-8A3E-4B80-B21E-A51EC962D0FE}"/>
                </a:ext>
              </a:extLst>
            </p:cNvPr>
            <p:cNvSpPr/>
            <p:nvPr/>
          </p:nvSpPr>
          <p:spPr>
            <a:xfrm>
              <a:off x="5717776" y="1884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BABB17B-146C-40BE-9211-C802EF48FF13}"/>
                </a:ext>
              </a:extLst>
            </p:cNvPr>
            <p:cNvSpPr/>
            <p:nvPr/>
          </p:nvSpPr>
          <p:spPr>
            <a:xfrm>
              <a:off x="5577654" y="1884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3826487-EC98-4420-A8B3-2A4DA6947B9B}"/>
              </a:ext>
            </a:extLst>
          </p:cNvPr>
          <p:cNvSpPr txBox="1"/>
          <p:nvPr/>
        </p:nvSpPr>
        <p:spPr>
          <a:xfrm>
            <a:off x="9449571" y="4086936"/>
            <a:ext cx="1488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000" b="1" dirty="0">
                <a:solidFill>
                  <a:schemeClr val="bg1"/>
                </a:solidFill>
              </a:rPr>
              <a:t>AI</a:t>
            </a:r>
          </a:p>
        </p:txBody>
      </p:sp>
      <p:pic>
        <p:nvPicPr>
          <p:cNvPr id="127" name="Picture Placeholder 3" descr="Icon&#10;&#10;Description automatically generated">
            <a:extLst>
              <a:ext uri="{FF2B5EF4-FFF2-40B4-BE49-F238E27FC236}">
                <a16:creationId xmlns:a16="http://schemas.microsoft.com/office/drawing/2014/main" id="{C818B142-22C3-4EC0-8A35-22E97D6C121F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345" b="345"/>
          <a:stretch>
            <a:fillRect/>
          </a:stretch>
        </p:blipFill>
        <p:spPr>
          <a:xfrm>
            <a:off x="9639599" y="3025153"/>
            <a:ext cx="1079600" cy="10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9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4F38A9F-148B-4756-B61F-7A4519892FF8}"/>
              </a:ext>
            </a:extLst>
          </p:cNvPr>
          <p:cNvGrpSpPr/>
          <p:nvPr/>
        </p:nvGrpSpPr>
        <p:grpSpPr>
          <a:xfrm rot="5400000">
            <a:off x="4215484" y="2460561"/>
            <a:ext cx="2420579" cy="2461469"/>
            <a:chOff x="3049157" y="1830613"/>
            <a:chExt cx="3820313" cy="388484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CDF7797-DAC8-49B6-9E64-326CE32B5F43}"/>
                </a:ext>
              </a:extLst>
            </p:cNvPr>
            <p:cNvSpPr/>
            <p:nvPr/>
          </p:nvSpPr>
          <p:spPr>
            <a:xfrm flipH="1">
              <a:off x="3184787" y="1995307"/>
              <a:ext cx="3526396" cy="3526397"/>
            </a:xfrm>
            <a:prstGeom prst="ellipse">
              <a:avLst/>
            </a:prstGeom>
            <a:solidFill>
              <a:srgbClr val="7BB96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64388AE5-761E-4626-8408-3B7B17501F83}"/>
                </a:ext>
              </a:extLst>
            </p:cNvPr>
            <p:cNvSpPr/>
            <p:nvPr/>
          </p:nvSpPr>
          <p:spPr>
            <a:xfrm flipH="1">
              <a:off x="3049157" y="1859676"/>
              <a:ext cx="3820313" cy="3820314"/>
            </a:xfrm>
            <a:prstGeom prst="arc">
              <a:avLst>
                <a:gd name="adj1" fmla="val 5467186"/>
                <a:gd name="adj2" fmla="val 16209017"/>
              </a:avLst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25643FB-6C51-4B48-8975-2747A89EAC9F}"/>
                </a:ext>
              </a:extLst>
            </p:cNvPr>
            <p:cNvSpPr/>
            <p:nvPr/>
          </p:nvSpPr>
          <p:spPr>
            <a:xfrm flipH="1">
              <a:off x="4928610" y="1830613"/>
              <a:ext cx="67815" cy="6781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19AFA61-3692-480F-A701-70B8DC300C3C}"/>
                </a:ext>
              </a:extLst>
            </p:cNvPr>
            <p:cNvSpPr/>
            <p:nvPr/>
          </p:nvSpPr>
          <p:spPr>
            <a:xfrm flipH="1">
              <a:off x="4947985" y="5647646"/>
              <a:ext cx="67815" cy="6781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sp>
        <p:nvSpPr>
          <p:cNvPr id="69" name="Title 68">
            <a:extLst>
              <a:ext uri="{FF2B5EF4-FFF2-40B4-BE49-F238E27FC236}">
                <a16:creationId xmlns:a16="http://schemas.microsoft.com/office/drawing/2014/main" id="{9B1C9FA7-D9ED-4AAF-80C7-97FB32A9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Comfortaa"/>
              </a:rPr>
              <a:t>Zelfroostering</a:t>
            </a:r>
            <a:endParaRPr lang="nl-B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D7E16A-B5DB-49D6-883E-09FA35DF72B0}"/>
              </a:ext>
            </a:extLst>
          </p:cNvPr>
          <p:cNvGrpSpPr/>
          <p:nvPr/>
        </p:nvGrpSpPr>
        <p:grpSpPr>
          <a:xfrm>
            <a:off x="7259932" y="3590587"/>
            <a:ext cx="1162175" cy="151021"/>
            <a:chOff x="6743957" y="3651575"/>
            <a:chExt cx="1162175" cy="151021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8B3E417-4837-4151-A6B1-9FEBF3D26D61}"/>
                </a:ext>
              </a:extLst>
            </p:cNvPr>
            <p:cNvSpPr/>
            <p:nvPr/>
          </p:nvSpPr>
          <p:spPr>
            <a:xfrm>
              <a:off x="7755111" y="3651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2EE2AC2-4B41-4FAB-B6BA-D3FE60BF1AD8}"/>
                </a:ext>
              </a:extLst>
            </p:cNvPr>
            <p:cNvSpPr/>
            <p:nvPr/>
          </p:nvSpPr>
          <p:spPr>
            <a:xfrm>
              <a:off x="7615465" y="369818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1B488B2-08E7-4C64-80D9-1E2C703A8EA9}"/>
                </a:ext>
              </a:extLst>
            </p:cNvPr>
            <p:cNvSpPr/>
            <p:nvPr/>
          </p:nvSpPr>
          <p:spPr>
            <a:xfrm>
              <a:off x="7461873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7D7ADFC-8A3E-4B80-B21E-A51EC962D0FE}"/>
                </a:ext>
              </a:extLst>
            </p:cNvPr>
            <p:cNvSpPr/>
            <p:nvPr/>
          </p:nvSpPr>
          <p:spPr>
            <a:xfrm>
              <a:off x="7313098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BABB17B-146C-40BE-9211-C802EF48FF13}"/>
                </a:ext>
              </a:extLst>
            </p:cNvPr>
            <p:cNvSpPr/>
            <p:nvPr/>
          </p:nvSpPr>
          <p:spPr>
            <a:xfrm>
              <a:off x="7172976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34EE6CA-7605-466B-BD0F-8A7AA6A81E02}"/>
                </a:ext>
              </a:extLst>
            </p:cNvPr>
            <p:cNvSpPr/>
            <p:nvPr/>
          </p:nvSpPr>
          <p:spPr>
            <a:xfrm>
              <a:off x="7032854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5C2BE54-B0BD-49C7-9D94-4BBA015BEA99}"/>
                </a:ext>
              </a:extLst>
            </p:cNvPr>
            <p:cNvSpPr/>
            <p:nvPr/>
          </p:nvSpPr>
          <p:spPr>
            <a:xfrm>
              <a:off x="6884079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B381B1A-2B00-4FC1-90D7-1C2A2A3509CB}"/>
                </a:ext>
              </a:extLst>
            </p:cNvPr>
            <p:cNvSpPr/>
            <p:nvPr/>
          </p:nvSpPr>
          <p:spPr>
            <a:xfrm>
              <a:off x="6743957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5336C4-613C-4379-97BC-1A640AF72B95}"/>
              </a:ext>
            </a:extLst>
          </p:cNvPr>
          <p:cNvGrpSpPr/>
          <p:nvPr/>
        </p:nvGrpSpPr>
        <p:grpSpPr>
          <a:xfrm rot="20278283">
            <a:off x="6703791" y="2396540"/>
            <a:ext cx="1162175" cy="151021"/>
            <a:chOff x="6743957" y="3651575"/>
            <a:chExt cx="1162175" cy="15102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242297E-5F15-4F93-9D83-3B9FEA917621}"/>
                </a:ext>
              </a:extLst>
            </p:cNvPr>
            <p:cNvSpPr/>
            <p:nvPr/>
          </p:nvSpPr>
          <p:spPr>
            <a:xfrm>
              <a:off x="7755111" y="3651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177F2C9-219B-4961-A12E-FF00953811D3}"/>
                </a:ext>
              </a:extLst>
            </p:cNvPr>
            <p:cNvSpPr/>
            <p:nvPr/>
          </p:nvSpPr>
          <p:spPr>
            <a:xfrm>
              <a:off x="7615465" y="369818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55D0F52-2393-4895-8EEB-E863D071A0EC}"/>
                </a:ext>
              </a:extLst>
            </p:cNvPr>
            <p:cNvSpPr/>
            <p:nvPr/>
          </p:nvSpPr>
          <p:spPr>
            <a:xfrm>
              <a:off x="7461873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4C8EDA4-40E9-4EE8-92B7-C004C2014C15}"/>
                </a:ext>
              </a:extLst>
            </p:cNvPr>
            <p:cNvSpPr/>
            <p:nvPr/>
          </p:nvSpPr>
          <p:spPr>
            <a:xfrm>
              <a:off x="7313098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BAB3346-914D-4990-962E-8898B6DE3C4A}"/>
                </a:ext>
              </a:extLst>
            </p:cNvPr>
            <p:cNvSpPr/>
            <p:nvPr/>
          </p:nvSpPr>
          <p:spPr>
            <a:xfrm>
              <a:off x="7172976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4C2284-141A-4A5A-BD82-1C9ECECEF587}"/>
                </a:ext>
              </a:extLst>
            </p:cNvPr>
            <p:cNvSpPr/>
            <p:nvPr/>
          </p:nvSpPr>
          <p:spPr>
            <a:xfrm>
              <a:off x="7032854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BBDD660-B068-45C9-8D49-0EB1E6B933F7}"/>
                </a:ext>
              </a:extLst>
            </p:cNvPr>
            <p:cNvSpPr/>
            <p:nvPr/>
          </p:nvSpPr>
          <p:spPr>
            <a:xfrm>
              <a:off x="6884079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C856797-C7F9-496F-964F-30F41956662D}"/>
                </a:ext>
              </a:extLst>
            </p:cNvPr>
            <p:cNvSpPr/>
            <p:nvPr/>
          </p:nvSpPr>
          <p:spPr>
            <a:xfrm>
              <a:off x="6743957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E4B2DD2-1E86-49E6-A87A-1B7F00C27B93}"/>
              </a:ext>
            </a:extLst>
          </p:cNvPr>
          <p:cNvGrpSpPr/>
          <p:nvPr/>
        </p:nvGrpSpPr>
        <p:grpSpPr>
          <a:xfrm rot="1910833">
            <a:off x="6635417" y="4822638"/>
            <a:ext cx="1162175" cy="151021"/>
            <a:chOff x="6743957" y="3651575"/>
            <a:chExt cx="1162175" cy="151021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984774C-E3C2-4C81-94EA-06AD5C799393}"/>
                </a:ext>
              </a:extLst>
            </p:cNvPr>
            <p:cNvSpPr/>
            <p:nvPr/>
          </p:nvSpPr>
          <p:spPr>
            <a:xfrm>
              <a:off x="7755111" y="3651575"/>
              <a:ext cx="151021" cy="1510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4ACBA16-1E77-44B6-9054-04E3C17C80DD}"/>
                </a:ext>
              </a:extLst>
            </p:cNvPr>
            <p:cNvSpPr/>
            <p:nvPr/>
          </p:nvSpPr>
          <p:spPr>
            <a:xfrm>
              <a:off x="7615465" y="3698182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9D84701-DAA8-4E02-BB92-70760D67CC56}"/>
                </a:ext>
              </a:extLst>
            </p:cNvPr>
            <p:cNvSpPr/>
            <p:nvPr/>
          </p:nvSpPr>
          <p:spPr>
            <a:xfrm>
              <a:off x="7461873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03BD980-B966-40EA-AE40-548240F08597}"/>
                </a:ext>
              </a:extLst>
            </p:cNvPr>
            <p:cNvSpPr/>
            <p:nvPr/>
          </p:nvSpPr>
          <p:spPr>
            <a:xfrm>
              <a:off x="7313098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8277FB2-B050-4ECF-9F00-FE275F0626FB}"/>
                </a:ext>
              </a:extLst>
            </p:cNvPr>
            <p:cNvSpPr/>
            <p:nvPr/>
          </p:nvSpPr>
          <p:spPr>
            <a:xfrm>
              <a:off x="7172976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2E6C368-E044-47B3-8767-03B71D5C77F6}"/>
                </a:ext>
              </a:extLst>
            </p:cNvPr>
            <p:cNvSpPr/>
            <p:nvPr/>
          </p:nvSpPr>
          <p:spPr>
            <a:xfrm>
              <a:off x="7032854" y="3696029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E7A772-59FE-4ED0-A960-F8A618A9EA18}"/>
                </a:ext>
              </a:extLst>
            </p:cNvPr>
            <p:cNvSpPr/>
            <p:nvPr/>
          </p:nvSpPr>
          <p:spPr>
            <a:xfrm>
              <a:off x="6884079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8942B7B-DD00-4C79-A28B-1C553FC26414}"/>
                </a:ext>
              </a:extLst>
            </p:cNvPr>
            <p:cNvSpPr/>
            <p:nvPr/>
          </p:nvSpPr>
          <p:spPr>
            <a:xfrm>
              <a:off x="6743957" y="3698804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E80ADA2-B0D4-4044-A334-FFD122A5E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745" y="3106396"/>
            <a:ext cx="1775070" cy="1130891"/>
          </a:xfrm>
          <a:prstGeom prst="roundRect">
            <a:avLst>
              <a:gd name="adj" fmla="val 9736"/>
            </a:avLst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07EEEB5-D650-44B0-AF81-CA36CAB13868}"/>
              </a:ext>
            </a:extLst>
          </p:cNvPr>
          <p:cNvGrpSpPr/>
          <p:nvPr/>
        </p:nvGrpSpPr>
        <p:grpSpPr>
          <a:xfrm>
            <a:off x="3249546" y="3656748"/>
            <a:ext cx="647855" cy="84648"/>
            <a:chOff x="3389375" y="3646116"/>
            <a:chExt cx="647855" cy="846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B0C5443-0AB2-48AD-948B-7657A1EDF46E}"/>
                </a:ext>
              </a:extLst>
            </p:cNvPr>
            <p:cNvSpPr/>
            <p:nvPr/>
          </p:nvSpPr>
          <p:spPr>
            <a:xfrm>
              <a:off x="3958516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2E869E82-C57B-45AF-B3E5-898A92038483}"/>
                </a:ext>
              </a:extLst>
            </p:cNvPr>
            <p:cNvSpPr/>
            <p:nvPr/>
          </p:nvSpPr>
          <p:spPr>
            <a:xfrm>
              <a:off x="3818394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7D1323D-80BF-4747-9571-69452905622B}"/>
                </a:ext>
              </a:extLst>
            </p:cNvPr>
            <p:cNvSpPr/>
            <p:nvPr/>
          </p:nvSpPr>
          <p:spPr>
            <a:xfrm>
              <a:off x="3678272" y="3652050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0657AD1-C9DB-456E-B5BD-93DB347CA378}"/>
                </a:ext>
              </a:extLst>
            </p:cNvPr>
            <p:cNvSpPr/>
            <p:nvPr/>
          </p:nvSpPr>
          <p:spPr>
            <a:xfrm>
              <a:off x="3529497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65658AA-713A-4E7B-89BB-6F7B3FE1D571}"/>
                </a:ext>
              </a:extLst>
            </p:cNvPr>
            <p:cNvSpPr/>
            <p:nvPr/>
          </p:nvSpPr>
          <p:spPr>
            <a:xfrm>
              <a:off x="3389375" y="3646116"/>
              <a:ext cx="78714" cy="787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</p:grpSp>
      <p:pic>
        <p:nvPicPr>
          <p:cNvPr id="1026" name="Picture 2" descr="Happy ethnic woman sitting at table with laptop">
            <a:extLst>
              <a:ext uri="{FF2B5EF4-FFF2-40B4-BE49-F238E27FC236}">
                <a16:creationId xmlns:a16="http://schemas.microsoft.com/office/drawing/2014/main" id="{2D5CE17C-E76E-4CA8-B4B9-FE697409C1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4" t="21072" r="29077" b="3760"/>
          <a:stretch/>
        </p:blipFill>
        <p:spPr bwMode="auto">
          <a:xfrm flipH="1">
            <a:off x="962021" y="2679760"/>
            <a:ext cx="1996022" cy="199236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oman in Red Sweater Holding White Cellphone">
            <a:extLst>
              <a:ext uri="{FF2B5EF4-FFF2-40B4-BE49-F238E27FC236}">
                <a16:creationId xmlns:a16="http://schemas.microsoft.com/office/drawing/2014/main" id="{626E2A7F-029E-4629-A2B4-B06BA519FB60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9"/>
          <a:stretch/>
        </p:blipFill>
        <p:spPr bwMode="auto">
          <a:xfrm>
            <a:off x="8422107" y="989398"/>
            <a:ext cx="1525370" cy="152537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an in Blue and White Checkered Button Up Shirt Holding Black Smartphone">
            <a:extLst>
              <a:ext uri="{FF2B5EF4-FFF2-40B4-BE49-F238E27FC236}">
                <a16:creationId xmlns:a16="http://schemas.microsoft.com/office/drawing/2014/main" id="{D2494D8B-773F-451B-BC97-D22ACF162D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7" b="34891"/>
          <a:stretch/>
        </p:blipFill>
        <p:spPr bwMode="auto">
          <a:xfrm>
            <a:off x="8346596" y="4867820"/>
            <a:ext cx="1526400" cy="152640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n in Red Polo Shirt Holding Gold Iphone 6">
            <a:extLst>
              <a:ext uri="{FF2B5EF4-FFF2-40B4-BE49-F238E27FC236}">
                <a16:creationId xmlns:a16="http://schemas.microsoft.com/office/drawing/2014/main" id="{39ACE9D5-44B2-4364-A341-2DFE5253EE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9" t="6461" r="5824" b="3571"/>
          <a:stretch/>
        </p:blipFill>
        <p:spPr bwMode="auto">
          <a:xfrm>
            <a:off x="8926354" y="2871841"/>
            <a:ext cx="1526400" cy="1526400"/>
          </a:xfrm>
          <a:prstGeom prst="ellipse">
            <a:avLst/>
          </a:prstGeom>
          <a:noFill/>
          <a:ln w="57150">
            <a:solidFill>
              <a:srgbClr val="7BB96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E801C53-A843-4315-9B2D-990756CABC75}"/>
              </a:ext>
            </a:extLst>
          </p:cNvPr>
          <p:cNvSpPr/>
          <p:nvPr/>
        </p:nvSpPr>
        <p:spPr>
          <a:xfrm>
            <a:off x="5478525" y="3936275"/>
            <a:ext cx="209005" cy="52251"/>
          </a:xfrm>
          <a:prstGeom prst="roundRect">
            <a:avLst/>
          </a:prstGeom>
          <a:solidFill>
            <a:srgbClr val="F2545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 dirty="0"/>
          </a:p>
        </p:txBody>
      </p:sp>
    </p:spTree>
    <p:extLst>
      <p:ext uri="{BB962C8B-B14F-4D97-AF65-F5344CB8AC3E}">
        <p14:creationId xmlns:p14="http://schemas.microsoft.com/office/powerpoint/2010/main" val="10725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3">
            <a:extLst>
              <a:ext uri="{FF2B5EF4-FFF2-40B4-BE49-F238E27FC236}">
                <a16:creationId xmlns:a16="http://schemas.microsoft.com/office/drawing/2014/main" id="{70A4B8AF-BDDC-4086-848E-A99A8BDF4F1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16667" b="16667"/>
          <a:stretch/>
        </p:blipFill>
        <p:spPr>
          <a:xfrm>
            <a:off x="5330145" y="-871680"/>
            <a:ext cx="8650457" cy="9010905"/>
          </a:xfr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044F31B-1F43-4572-8D04-490FE1560E2F}"/>
              </a:ext>
            </a:extLst>
          </p:cNvPr>
          <p:cNvSpPr/>
          <p:nvPr/>
        </p:nvSpPr>
        <p:spPr>
          <a:xfrm>
            <a:off x="4324350" y="3013056"/>
            <a:ext cx="7962900" cy="1974895"/>
          </a:xfrm>
          <a:prstGeom prst="roundRect">
            <a:avLst>
              <a:gd name="adj" fmla="val 50000"/>
            </a:avLst>
          </a:prstGeom>
          <a:solidFill>
            <a:srgbClr val="FFFFFF">
              <a:alpha val="85882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A06490-528D-439C-B334-403ECB14F5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14112" y="3384595"/>
            <a:ext cx="6277837" cy="79886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nl-BE" sz="2000" i="1" dirty="0">
                <a:latin typeface="Comfortaa"/>
              </a:rPr>
              <a:t>“Ellis wint elke maand 3 dagen met loonverwerking en daar bovenop nog eens 4 dagen aan algemene administratie… Ik ben blij!”</a:t>
            </a:r>
            <a:br>
              <a:rPr lang="nl-BE" sz="2000" dirty="0">
                <a:latin typeface="Comfortaa"/>
              </a:rPr>
            </a:br>
            <a:endParaRPr lang="nl-BE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2BAC0B5-D8B4-4E75-A81B-45F52973DBC6}"/>
              </a:ext>
            </a:extLst>
          </p:cNvPr>
          <p:cNvSpPr txBox="1">
            <a:spLocks/>
          </p:cNvSpPr>
          <p:nvPr/>
        </p:nvSpPr>
        <p:spPr>
          <a:xfrm>
            <a:off x="6323738" y="4440630"/>
            <a:ext cx="5563462" cy="654006"/>
          </a:xfrm>
          <a:prstGeom prst="rect">
            <a:avLst/>
          </a:prstGeom>
        </p:spPr>
        <p:txBody>
          <a:bodyPr vert="horz" lIns="0" tIns="0" rIns="0" bIns="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accent2"/>
                </a:solidFill>
                <a:latin typeface="Comfortaa" pitchFamily="2" charset="0"/>
                <a:ea typeface="+mj-ea"/>
                <a:cs typeface="+mj-cs"/>
              </a:defRPr>
            </a:lvl1pPr>
          </a:lstStyle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nl-BE" sz="1800" dirty="0"/>
              <a:t>Ehssane Belmekki, </a:t>
            </a:r>
            <a:r>
              <a:rPr lang="nl-BE" sz="1800" dirty="0">
                <a:solidFill>
                  <a:srgbClr val="0F8985"/>
                </a:solidFill>
              </a:rPr>
              <a:t>HR Manager - Ellis Gourmet Burger</a:t>
            </a:r>
            <a:r>
              <a:rPr lang="nl-BE" sz="2000" dirty="0">
                <a:solidFill>
                  <a:srgbClr val="0F8985"/>
                </a:solidFill>
                <a:latin typeface="Comfortaa"/>
              </a:rPr>
              <a:t>  </a:t>
            </a:r>
            <a:endParaRPr lang="nl-BE" sz="2000" dirty="0">
              <a:solidFill>
                <a:srgbClr val="0F8985"/>
              </a:solidFill>
            </a:endParaRP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693833D1-F472-4A65-8059-95FBE314A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46" y="433873"/>
            <a:ext cx="5330239" cy="1175320"/>
          </a:xfrm>
        </p:spPr>
        <p:txBody>
          <a:bodyPr/>
          <a:lstStyle/>
          <a:p>
            <a:r>
              <a:rPr lang="nl-BE" sz="3200" dirty="0"/>
              <a:t>Minder manueel werk</a:t>
            </a:r>
          </a:p>
          <a:p>
            <a:r>
              <a:rPr lang="nl-BE" sz="3200" dirty="0"/>
              <a:t>Meer automatisatie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57EBFDD-3763-454B-82E8-2F48505952DB}"/>
              </a:ext>
            </a:extLst>
          </p:cNvPr>
          <p:cNvSpPr txBox="1">
            <a:spLocks/>
          </p:cNvSpPr>
          <p:nvPr/>
        </p:nvSpPr>
        <p:spPr>
          <a:xfrm>
            <a:off x="714375" y="2019301"/>
            <a:ext cx="4865345" cy="1735122"/>
          </a:xfrm>
          <a:prstGeom prst="rect">
            <a:avLst/>
          </a:prstGeom>
          <a:noFill/>
        </p:spPr>
        <p:txBody>
          <a:bodyPr vert="horz" lIns="612000" tIns="0" rIns="216000" bIns="21600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accent2"/>
                </a:solidFill>
                <a:latin typeface="Comfortaa" pitchFamily="2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Inclusief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Dimona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Tijdregistratie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payroll integratie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  <a:latin typeface="Comfortaa"/>
              </a:rPr>
              <a:t>Uitgebreide Rapportage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Digitale contracten en </a:t>
            </a:r>
            <a:r>
              <a:rPr lang="nl-BE" sz="1800" b="1" dirty="0" err="1">
                <a:solidFill>
                  <a:schemeClr val="accent3">
                    <a:lumMod val="50000"/>
                  </a:schemeClr>
                </a:solidFill>
              </a:rPr>
              <a:t>addenda’s</a:t>
            </a: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Beheer van afwezigheden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Opvragen van beschikbaarheden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Centrale communiceren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chemeClr val="accent3">
                    <a:lumMod val="50000"/>
                  </a:schemeClr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0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BB769A41-2451-497E-864D-39E2DAD25507}"/>
              </a:ext>
            </a:extLst>
          </p:cNvPr>
          <p:cNvGrpSpPr/>
          <p:nvPr/>
        </p:nvGrpSpPr>
        <p:grpSpPr>
          <a:xfrm>
            <a:off x="8486839" y="2308871"/>
            <a:ext cx="2842096" cy="2842096"/>
            <a:chOff x="8423307" y="2664059"/>
            <a:chExt cx="1996965" cy="1996965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C1BE253-95A1-46A5-99F8-3C90FA0A2613}"/>
                </a:ext>
              </a:extLst>
            </p:cNvPr>
            <p:cNvSpPr/>
            <p:nvPr/>
          </p:nvSpPr>
          <p:spPr>
            <a:xfrm>
              <a:off x="8423307" y="2664059"/>
              <a:ext cx="1996965" cy="1996965"/>
            </a:xfrm>
            <a:prstGeom prst="ellipse">
              <a:avLst/>
            </a:prstGeom>
            <a:solidFill>
              <a:srgbClr val="6FA759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Large </a:t>
              </a:r>
              <a:r>
                <a:rPr kumimoji="0" lang="nl-B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enterprises</a:t>
              </a:r>
              <a:r>
                <a:rPr kumimoji="0" lang="nl-B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 &amp; </a:t>
              </a:r>
              <a:r>
                <a:rPr kumimoji="0" lang="nl-B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Franchises</a:t>
              </a: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</p:txBody>
        </p:sp>
        <p:pic>
          <p:nvPicPr>
            <p:cNvPr id="73" name="Graphic 72" descr="City">
              <a:extLst>
                <a:ext uri="{FF2B5EF4-FFF2-40B4-BE49-F238E27FC236}">
                  <a16:creationId xmlns:a16="http://schemas.microsoft.com/office/drawing/2014/main" id="{6A3666B4-49FF-400F-BED5-6C0EB6E14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964589" y="2874786"/>
              <a:ext cx="914400" cy="914400"/>
            </a:xfrm>
            <a:prstGeom prst="rect">
              <a:avLst/>
            </a:prstGeom>
          </p:spPr>
        </p:pic>
      </p:grpSp>
      <p:pic>
        <p:nvPicPr>
          <p:cNvPr id="2" name="Picture 2" descr="Afbeeldingsresultaat voor ethias logo">
            <a:extLst>
              <a:ext uri="{FF2B5EF4-FFF2-40B4-BE49-F238E27FC236}">
                <a16:creationId xmlns:a16="http://schemas.microsoft.com/office/drawing/2014/main" id="{A3572DC9-48F8-413C-B236-981EBB269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38" y="1535811"/>
            <a:ext cx="1204685" cy="7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2B61E8-9117-436C-8A92-21E62C90C35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grayscl/>
          </a:blip>
          <a:srcRect t="28626" b="28241"/>
          <a:stretch/>
        </p:blipFill>
        <p:spPr>
          <a:xfrm>
            <a:off x="3705162" y="2799697"/>
            <a:ext cx="2156623" cy="9302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27CE56-D9E4-4CAA-9AB7-BA88D574598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grayscl/>
          </a:blip>
          <a:srcRect l="27064" r="25560"/>
          <a:stretch/>
        </p:blipFill>
        <p:spPr>
          <a:xfrm>
            <a:off x="2089894" y="2511851"/>
            <a:ext cx="1230089" cy="13665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B14732-D097-4B14-8813-E7A380F8E18A}"/>
              </a:ext>
            </a:extLst>
          </p:cNvPr>
          <p:cNvPicPr>
            <a:picLocks noChangeAspect="1"/>
          </p:cNvPicPr>
          <p:nvPr/>
        </p:nvPicPr>
        <p:blipFill>
          <a:blip r:embed="rId8">
            <a:grayscl/>
          </a:blip>
          <a:stretch>
            <a:fillRect/>
          </a:stretch>
        </p:blipFill>
        <p:spPr>
          <a:xfrm>
            <a:off x="3686934" y="1535811"/>
            <a:ext cx="1969904" cy="7730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A30220-B961-473B-879E-9EBD7B89A6FC}"/>
              </a:ext>
            </a:extLst>
          </p:cNvPr>
          <p:cNvPicPr>
            <a:picLocks noChangeAspect="1"/>
          </p:cNvPicPr>
          <p:nvPr/>
        </p:nvPicPr>
        <p:blipFill>
          <a:blip r:embed="rId9">
            <a:grayscl/>
          </a:blip>
          <a:stretch>
            <a:fillRect/>
          </a:stretch>
        </p:blipFill>
        <p:spPr>
          <a:xfrm>
            <a:off x="6093277" y="1866412"/>
            <a:ext cx="1969904" cy="4424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D9542B-8D83-4374-BE89-1D358389B788}"/>
              </a:ext>
            </a:extLst>
          </p:cNvPr>
          <p:cNvPicPr>
            <a:picLocks noChangeAspect="1"/>
          </p:cNvPicPr>
          <p:nvPr/>
        </p:nvPicPr>
        <p:blipFill>
          <a:blip r:embed="rId10">
            <a:grayscl/>
          </a:blip>
          <a:stretch>
            <a:fillRect/>
          </a:stretch>
        </p:blipFill>
        <p:spPr>
          <a:xfrm>
            <a:off x="6422135" y="2848814"/>
            <a:ext cx="1399731" cy="8811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C39B4FC-78D0-4693-B8B2-D995E32ADD9F}"/>
              </a:ext>
            </a:extLst>
          </p:cNvPr>
          <p:cNvPicPr>
            <a:picLocks noChangeAspect="1"/>
          </p:cNvPicPr>
          <p:nvPr/>
        </p:nvPicPr>
        <p:blipFill>
          <a:blip r:embed="rId11">
            <a:grayscl/>
          </a:blip>
          <a:stretch>
            <a:fillRect/>
          </a:stretch>
        </p:blipFill>
        <p:spPr>
          <a:xfrm>
            <a:off x="1745081" y="4081382"/>
            <a:ext cx="2068012" cy="1240807"/>
          </a:xfrm>
          <a:prstGeom prst="rect">
            <a:avLst/>
          </a:prstGeom>
        </p:spPr>
      </p:pic>
      <p:pic>
        <p:nvPicPr>
          <p:cNvPr id="18" name="Picture 6" descr="Afbeeldingsresultaat voor met sence logo">
            <a:extLst>
              <a:ext uri="{FF2B5EF4-FFF2-40B4-BE49-F238E27FC236}">
                <a16:creationId xmlns:a16="http://schemas.microsoft.com/office/drawing/2014/main" id="{3683D01F-CDB3-4ACB-9E02-3B1181D2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03" y="4220745"/>
            <a:ext cx="1788282" cy="10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157FC31-197B-49D9-BDF8-B454C177C91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76361" y="4169989"/>
            <a:ext cx="1091278" cy="106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96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0D70C-E0FC-4F5A-948B-648D625F2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13" y="457203"/>
            <a:ext cx="10892288" cy="9202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Meer </a:t>
            </a:r>
            <a:r>
              <a:rPr lang="en-US" dirty="0" err="1"/>
              <a:t>complexe</a:t>
            </a:r>
            <a:r>
              <a:rPr lang="en-US" dirty="0"/>
              <a:t> planning</a:t>
            </a:r>
            <a:br>
              <a:rPr lang="en-US" dirty="0"/>
            </a:br>
            <a:r>
              <a:rPr lang="en-US" dirty="0"/>
              <a:t>= </a:t>
            </a:r>
            <a:br>
              <a:rPr lang="en-US" dirty="0"/>
            </a:br>
            <a:r>
              <a:rPr lang="en-US" dirty="0"/>
              <a:t>Meer </a:t>
            </a:r>
            <a:r>
              <a:rPr lang="en-US" dirty="0" err="1"/>
              <a:t>complexe</a:t>
            </a:r>
            <a:r>
              <a:rPr lang="en-US" dirty="0"/>
              <a:t> payroll </a:t>
            </a:r>
            <a:r>
              <a:rPr lang="en-US" dirty="0" err="1"/>
              <a:t>berekening</a:t>
            </a:r>
            <a:r>
              <a:rPr lang="en-US" dirty="0"/>
              <a:t> </a:t>
            </a:r>
            <a:endParaRPr lang="nl-B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C34D6-E5B9-4C69-87CB-2F88C056F85E}"/>
              </a:ext>
            </a:extLst>
          </p:cNvPr>
          <p:cNvGrpSpPr/>
          <p:nvPr/>
        </p:nvGrpSpPr>
        <p:grpSpPr>
          <a:xfrm>
            <a:off x="9149354" y="2297938"/>
            <a:ext cx="2938099" cy="6467691"/>
            <a:chOff x="9149354" y="2297938"/>
            <a:chExt cx="2938099" cy="6467691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DC05E11-7332-49E7-A14D-3736A9469D7E}"/>
                </a:ext>
              </a:extLst>
            </p:cNvPr>
            <p:cNvGrpSpPr/>
            <p:nvPr/>
          </p:nvGrpSpPr>
          <p:grpSpPr>
            <a:xfrm rot="16200000">
              <a:off x="8168413" y="4846590"/>
              <a:ext cx="4902193" cy="2935886"/>
              <a:chOff x="1594883" y="1206795"/>
              <a:chExt cx="7538483" cy="4444410"/>
            </a:xfrm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CCA46672-BF79-46F6-B75E-19253610BA69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B65C29C0-BA75-47D1-B084-AAB78B18B113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9D9D5C7-0EB8-415E-8D8A-BA4ABE4BA249}"/>
                </a:ext>
              </a:extLst>
            </p:cNvPr>
            <p:cNvGrpSpPr/>
            <p:nvPr/>
          </p:nvGrpSpPr>
          <p:grpSpPr>
            <a:xfrm rot="16200000">
              <a:off x="8166200" y="3281092"/>
              <a:ext cx="4902191" cy="2935884"/>
              <a:chOff x="1594883" y="1206795"/>
              <a:chExt cx="7538483" cy="4444410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27A2619A-E207-4785-9687-49342B3A3D24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66D146A-6351-4CC0-9329-FF5AD1AD74EE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pic>
          <p:nvPicPr>
            <p:cNvPr id="58" name="Graphic 57" descr="Piggy Bank">
              <a:extLst>
                <a:ext uri="{FF2B5EF4-FFF2-40B4-BE49-F238E27FC236}">
                  <a16:creationId xmlns:a16="http://schemas.microsoft.com/office/drawing/2014/main" id="{4C4AC03E-6D57-4492-80A5-BE0F6FA0E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929837" y="3097688"/>
              <a:ext cx="1464003" cy="1464003"/>
            </a:xfrm>
            <a:prstGeom prst="rect">
              <a:avLst/>
            </a:prstGeom>
          </p:spPr>
        </p:pic>
        <p:pic>
          <p:nvPicPr>
            <p:cNvPr id="60" name="Graphic 59" descr="Euro">
              <a:extLst>
                <a:ext uri="{FF2B5EF4-FFF2-40B4-BE49-F238E27FC236}">
                  <a16:creationId xmlns:a16="http://schemas.microsoft.com/office/drawing/2014/main" id="{008B6D96-5CAB-4872-B1FB-DB8A7A28A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02581" y="3580531"/>
              <a:ext cx="522499" cy="522499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94AD855-3501-476B-9450-4679528C7595}"/>
              </a:ext>
            </a:extLst>
          </p:cNvPr>
          <p:cNvGrpSpPr/>
          <p:nvPr/>
        </p:nvGrpSpPr>
        <p:grpSpPr>
          <a:xfrm>
            <a:off x="3089428" y="2297939"/>
            <a:ext cx="2939690" cy="6207626"/>
            <a:chOff x="3089428" y="2297939"/>
            <a:chExt cx="2939690" cy="620762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BE76803-A54B-4283-9987-971229BD24CB}"/>
                </a:ext>
              </a:extLst>
            </p:cNvPr>
            <p:cNvGrpSpPr/>
            <p:nvPr/>
          </p:nvGrpSpPr>
          <p:grpSpPr>
            <a:xfrm rot="16200000">
              <a:off x="2106274" y="4586526"/>
              <a:ext cx="4902193" cy="2935886"/>
              <a:chOff x="1594883" y="1206795"/>
              <a:chExt cx="7538483" cy="4444410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F7E5FBBB-6E8C-4174-BF1E-B2C576C504C9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8B3ED6C-13E2-4FCF-8E6A-63B8196BA981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C901747-36C2-4355-B302-824B4879E39F}"/>
                </a:ext>
              </a:extLst>
            </p:cNvPr>
            <p:cNvGrpSpPr/>
            <p:nvPr/>
          </p:nvGrpSpPr>
          <p:grpSpPr>
            <a:xfrm rot="16200000">
              <a:off x="2110080" y="3281093"/>
              <a:ext cx="4902191" cy="2935884"/>
              <a:chOff x="1594883" y="1206795"/>
              <a:chExt cx="7538483" cy="4444410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67A367C6-8503-4DF1-A597-059142EF7823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2AA7F27-415D-4119-9D8B-E35673099E89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pic>
          <p:nvPicPr>
            <p:cNvPr id="38" name="Graphic 37" descr="Monthly calendar">
              <a:extLst>
                <a:ext uri="{FF2B5EF4-FFF2-40B4-BE49-F238E27FC236}">
                  <a16:creationId xmlns:a16="http://schemas.microsoft.com/office/drawing/2014/main" id="{A0D22183-81B5-4F4F-9996-FBABFD3D4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34122" y="2745747"/>
              <a:ext cx="2083294" cy="2083294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7321B51-FEB9-478F-8009-73C116D73A19}"/>
                </a:ext>
              </a:extLst>
            </p:cNvPr>
            <p:cNvSpPr/>
            <p:nvPr/>
          </p:nvSpPr>
          <p:spPr>
            <a:xfrm>
              <a:off x="4496634" y="3419683"/>
              <a:ext cx="172150" cy="183688"/>
            </a:xfrm>
            <a:prstGeom prst="rect">
              <a:avLst/>
            </a:prstGeom>
            <a:solidFill>
              <a:srgbClr val="66C4C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1D91C9F-E3FE-4909-BB65-34415DDE04F9}"/>
                </a:ext>
              </a:extLst>
            </p:cNvPr>
            <p:cNvSpPr/>
            <p:nvPr/>
          </p:nvSpPr>
          <p:spPr>
            <a:xfrm>
              <a:off x="4735109" y="3952500"/>
              <a:ext cx="172150" cy="183688"/>
            </a:xfrm>
            <a:prstGeom prst="rect">
              <a:avLst/>
            </a:prstGeom>
            <a:solidFill>
              <a:srgbClr val="66C4C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459509E-F348-46CE-A049-51618D34E388}"/>
                </a:ext>
              </a:extLst>
            </p:cNvPr>
            <p:cNvSpPr/>
            <p:nvPr/>
          </p:nvSpPr>
          <p:spPr>
            <a:xfrm>
              <a:off x="4212968" y="4212828"/>
              <a:ext cx="172150" cy="183688"/>
            </a:xfrm>
            <a:prstGeom prst="rect">
              <a:avLst/>
            </a:prstGeom>
            <a:solidFill>
              <a:srgbClr val="66C4C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93EDA9B-CC57-4DFC-8A5D-B514E1F8C604}"/>
                </a:ext>
              </a:extLst>
            </p:cNvPr>
            <p:cNvSpPr/>
            <p:nvPr/>
          </p:nvSpPr>
          <p:spPr>
            <a:xfrm>
              <a:off x="4227982" y="3688459"/>
              <a:ext cx="172150" cy="183688"/>
            </a:xfrm>
            <a:prstGeom prst="rect">
              <a:avLst/>
            </a:prstGeom>
            <a:solidFill>
              <a:srgbClr val="35646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E0A8AF9-D422-4998-83F7-DF70CFFF6039}"/>
                </a:ext>
              </a:extLst>
            </p:cNvPr>
            <p:cNvSpPr/>
            <p:nvPr/>
          </p:nvSpPr>
          <p:spPr>
            <a:xfrm>
              <a:off x="4488682" y="3960234"/>
              <a:ext cx="172150" cy="183688"/>
            </a:xfrm>
            <a:prstGeom prst="rect">
              <a:avLst/>
            </a:prstGeom>
            <a:solidFill>
              <a:srgbClr val="35646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7B13F79-45C2-4D58-9723-1358529DB183}"/>
                </a:ext>
              </a:extLst>
            </p:cNvPr>
            <p:cNvSpPr/>
            <p:nvPr/>
          </p:nvSpPr>
          <p:spPr>
            <a:xfrm>
              <a:off x="5023516" y="3707376"/>
              <a:ext cx="172150" cy="183688"/>
            </a:xfrm>
            <a:prstGeom prst="rect">
              <a:avLst/>
            </a:prstGeom>
            <a:solidFill>
              <a:srgbClr val="35646F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8509E01-57A6-4FE9-A869-273CB5F48FC0}"/>
                </a:ext>
              </a:extLst>
            </p:cNvPr>
            <p:cNvSpPr/>
            <p:nvPr/>
          </p:nvSpPr>
          <p:spPr>
            <a:xfrm>
              <a:off x="3971573" y="3952500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9AAEF6C-D2DE-49E5-AEAF-657AF18C844B}"/>
                </a:ext>
              </a:extLst>
            </p:cNvPr>
            <p:cNvSpPr/>
            <p:nvPr/>
          </p:nvSpPr>
          <p:spPr>
            <a:xfrm>
              <a:off x="4755924" y="3424492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43B9AB2-8CEC-4A4F-923E-89F3637488E2}"/>
                </a:ext>
              </a:extLst>
            </p:cNvPr>
            <p:cNvSpPr/>
            <p:nvPr/>
          </p:nvSpPr>
          <p:spPr>
            <a:xfrm>
              <a:off x="4764225" y="3695550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75926CC-7936-439C-8AB5-3FA02B9BE91B}"/>
                </a:ext>
              </a:extLst>
            </p:cNvPr>
            <p:cNvSpPr/>
            <p:nvPr/>
          </p:nvSpPr>
          <p:spPr>
            <a:xfrm>
              <a:off x="4491323" y="4213011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95524EF-B60E-4B33-8BEC-B8FF9A7A9B25}"/>
                </a:ext>
              </a:extLst>
            </p:cNvPr>
            <p:cNvSpPr/>
            <p:nvPr/>
          </p:nvSpPr>
          <p:spPr>
            <a:xfrm>
              <a:off x="3973738" y="3695550"/>
              <a:ext cx="172150" cy="183688"/>
            </a:xfrm>
            <a:prstGeom prst="rect">
              <a:avLst/>
            </a:prstGeom>
            <a:solidFill>
              <a:srgbClr val="7BB96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 sz="1800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877B3A-3F87-4429-9241-46EC3C3D8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34532" y="5497873"/>
              <a:ext cx="1645675" cy="316047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F6C4C4A-918C-4469-83D8-4C39AF182BBA}"/>
              </a:ext>
            </a:extLst>
          </p:cNvPr>
          <p:cNvGrpSpPr/>
          <p:nvPr/>
        </p:nvGrpSpPr>
        <p:grpSpPr>
          <a:xfrm>
            <a:off x="63934" y="2297937"/>
            <a:ext cx="2945707" cy="6049667"/>
            <a:chOff x="63934" y="2297937"/>
            <a:chExt cx="2945707" cy="604966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85EEECF-DEC9-46EF-B500-F6A283403361}"/>
                </a:ext>
              </a:extLst>
            </p:cNvPr>
            <p:cNvGrpSpPr/>
            <p:nvPr/>
          </p:nvGrpSpPr>
          <p:grpSpPr>
            <a:xfrm rot="16200000">
              <a:off x="-919220" y="4428565"/>
              <a:ext cx="4902193" cy="2935886"/>
              <a:chOff x="1594883" y="1206795"/>
              <a:chExt cx="7538483" cy="4444410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E60FD89D-BF65-46EA-A8AC-BB3E2152334C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01569D5C-9E59-4A9B-8338-9F6EC00FE3DD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4A9522C-77FC-4A91-804E-F22307376293}"/>
                </a:ext>
              </a:extLst>
            </p:cNvPr>
            <p:cNvGrpSpPr/>
            <p:nvPr/>
          </p:nvGrpSpPr>
          <p:grpSpPr>
            <a:xfrm rot="16200000">
              <a:off x="-909399" y="3281091"/>
              <a:ext cx="4902193" cy="2935886"/>
              <a:chOff x="1594883" y="1206795"/>
              <a:chExt cx="7538483" cy="4444410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4B9C23B-E5E9-4D10-AF09-F6B1B92E65DB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0A39A59-7006-4868-B63E-E74490623703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pic>
          <p:nvPicPr>
            <p:cNvPr id="29" name="Graphic 28" descr="Man">
              <a:extLst>
                <a:ext uri="{FF2B5EF4-FFF2-40B4-BE49-F238E27FC236}">
                  <a16:creationId xmlns:a16="http://schemas.microsoft.com/office/drawing/2014/main" id="{309798CF-928C-4FAF-A420-27331C09D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03942" y="3097688"/>
              <a:ext cx="673936" cy="673936"/>
            </a:xfrm>
            <a:prstGeom prst="rect">
              <a:avLst/>
            </a:prstGeom>
          </p:spPr>
        </p:pic>
        <p:pic>
          <p:nvPicPr>
            <p:cNvPr id="32" name="Graphic 31" descr="Man">
              <a:extLst>
                <a:ext uri="{FF2B5EF4-FFF2-40B4-BE49-F238E27FC236}">
                  <a16:creationId xmlns:a16="http://schemas.microsoft.com/office/drawing/2014/main" id="{A9ABC868-A8C8-441B-B018-05CED3D6F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44523" y="2867707"/>
              <a:ext cx="673936" cy="673936"/>
            </a:xfrm>
            <a:prstGeom prst="rect">
              <a:avLst/>
            </a:prstGeom>
          </p:spPr>
        </p:pic>
        <p:pic>
          <p:nvPicPr>
            <p:cNvPr id="33" name="Graphic 32" descr="Man">
              <a:extLst>
                <a:ext uri="{FF2B5EF4-FFF2-40B4-BE49-F238E27FC236}">
                  <a16:creationId xmlns:a16="http://schemas.microsoft.com/office/drawing/2014/main" id="{C223353F-E3F1-4180-93C8-5389EC5EC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86589" y="3985597"/>
              <a:ext cx="673936" cy="673936"/>
            </a:xfrm>
            <a:prstGeom prst="rect">
              <a:avLst/>
            </a:prstGeom>
          </p:spPr>
        </p:pic>
        <p:pic>
          <p:nvPicPr>
            <p:cNvPr id="34" name="Graphic 33" descr="Man">
              <a:extLst>
                <a:ext uri="{FF2B5EF4-FFF2-40B4-BE49-F238E27FC236}">
                  <a16:creationId xmlns:a16="http://schemas.microsoft.com/office/drawing/2014/main" id="{EE3057D7-F816-4DB6-861D-A33D6E577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180975" y="3445410"/>
              <a:ext cx="673936" cy="673936"/>
            </a:xfrm>
            <a:prstGeom prst="rect">
              <a:avLst/>
            </a:prstGeom>
          </p:spPr>
        </p:pic>
        <p:pic>
          <p:nvPicPr>
            <p:cNvPr id="35" name="Graphic 34" descr="Man">
              <a:extLst>
                <a:ext uri="{FF2B5EF4-FFF2-40B4-BE49-F238E27FC236}">
                  <a16:creationId xmlns:a16="http://schemas.microsoft.com/office/drawing/2014/main" id="{E038C2F8-AF41-4786-995E-01E15DCA0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783598" y="3190108"/>
              <a:ext cx="673936" cy="673936"/>
            </a:xfrm>
            <a:prstGeom prst="rect">
              <a:avLst/>
            </a:prstGeom>
          </p:spPr>
        </p:pic>
        <p:pic>
          <p:nvPicPr>
            <p:cNvPr id="36" name="Graphic 35" descr="Man">
              <a:extLst>
                <a:ext uri="{FF2B5EF4-FFF2-40B4-BE49-F238E27FC236}">
                  <a16:creationId xmlns:a16="http://schemas.microsoft.com/office/drawing/2014/main" id="{CFBEE69F-15B9-41A2-852A-C2222045F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530161" y="3906613"/>
              <a:ext cx="673936" cy="673936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AB2DC34C-58DE-4DA1-9B68-5056D6852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2779" y="5499135"/>
              <a:ext cx="1645675" cy="316047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1135C00-1679-4DCF-AF84-AA81D88F3F73}"/>
              </a:ext>
            </a:extLst>
          </p:cNvPr>
          <p:cNvGrpSpPr/>
          <p:nvPr/>
        </p:nvGrpSpPr>
        <p:grpSpPr>
          <a:xfrm>
            <a:off x="6126073" y="2297936"/>
            <a:ext cx="2939690" cy="6309732"/>
            <a:chOff x="6126073" y="2297936"/>
            <a:chExt cx="2939690" cy="6309732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D2D9266-3B2F-4B72-BF6E-3A1DF8F050A5}"/>
                </a:ext>
              </a:extLst>
            </p:cNvPr>
            <p:cNvGrpSpPr/>
            <p:nvPr/>
          </p:nvGrpSpPr>
          <p:grpSpPr>
            <a:xfrm rot="16200000">
              <a:off x="5142919" y="4688629"/>
              <a:ext cx="4902193" cy="2935886"/>
              <a:chOff x="1594883" y="1206795"/>
              <a:chExt cx="7538483" cy="4444410"/>
            </a:xfrm>
          </p:grpSpPr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B4AE198F-8981-469D-AE47-B3F1DF12C8B1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8077AA2-5FAE-496C-B018-C71F416ACE85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AAC07CF-4806-4EC0-9F67-7BE9D69C5DBE}"/>
                </a:ext>
              </a:extLst>
            </p:cNvPr>
            <p:cNvGrpSpPr/>
            <p:nvPr/>
          </p:nvGrpSpPr>
          <p:grpSpPr>
            <a:xfrm rot="16200000">
              <a:off x="5146723" y="3281090"/>
              <a:ext cx="4902193" cy="2935886"/>
              <a:chOff x="1594883" y="1206795"/>
              <a:chExt cx="7538483" cy="4444410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8043218-AA85-4530-B990-9AE375FA28D6}"/>
                  </a:ext>
                </a:extLst>
              </p:cNvPr>
              <p:cNvSpPr/>
              <p:nvPr/>
            </p:nvSpPr>
            <p:spPr>
              <a:xfrm>
                <a:off x="1594883" y="1206795"/>
                <a:ext cx="7538483" cy="4444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941D561-E633-44A4-B15F-694B234CF80D}"/>
                  </a:ext>
                </a:extLst>
              </p:cNvPr>
              <p:cNvSpPr/>
              <p:nvPr/>
            </p:nvSpPr>
            <p:spPr>
              <a:xfrm>
                <a:off x="5364124" y="1972339"/>
                <a:ext cx="2913321" cy="29133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BE" sz="18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F90E3950-ED4A-4275-90E3-675B7FC2E45C}"/>
                    </a:ext>
                  </a:extLst>
                </p:cNvPr>
                <p:cNvSpPr txBox="1"/>
                <p:nvPr/>
              </p:nvSpPr>
              <p:spPr>
                <a:xfrm>
                  <a:off x="6747618" y="3144232"/>
                  <a:ext cx="1826965" cy="102707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pt-BR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pt-BR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d>
                              <m:d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noBar"/>
                                    <m:ctrlPr>
                                      <a:rPr lang="pt-BR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BR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pt-BR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</m:e>
                            </m:d>
                            <m:sSup>
                              <m:sSup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pt-BR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nary>
                      </m:oMath>
                    </m:oMathPara>
                  </a14:m>
                  <a:endParaRPr lang="nl-BE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F90E3950-ED4A-4275-90E3-675B7FC2E4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7618" y="3144232"/>
                  <a:ext cx="1826965" cy="1027076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nl-B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5BA6F63-9EBB-4501-B799-4FB06B42B662}"/>
                    </a:ext>
                  </a:extLst>
                </p:cNvPr>
                <p:cNvSpPr txBox="1"/>
                <p:nvPr/>
              </p:nvSpPr>
              <p:spPr>
                <a:xfrm>
                  <a:off x="6811415" y="4056238"/>
                  <a:ext cx="1179199" cy="67153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  <m:rad>
                              <m:radPr>
                                <m:degHide m:val="on"/>
                                <m:ctrlPr>
                                  <a:rPr lang="en-US" sz="14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sz="1400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1400" i="1" smtClean="0">
                                        <a:solidFill>
                                          <a:schemeClr val="bg1">
                                            <a:lumMod val="8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US" sz="1400" i="1" smtClean="0">
                                    <a:solidFill>
                                      <a:schemeClr val="bg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𝑎𝑐</m:t>
                                </m:r>
                              </m:e>
                            </m:rad>
                          </m:num>
                          <m:den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oMath>
                    </m:oMathPara>
                  </a14:m>
                  <a:endParaRPr lang="nl-BE" sz="14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5BA6F63-9EBB-4501-B799-4FB06B42B6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1415" y="4056238"/>
                  <a:ext cx="1179199" cy="671530"/>
                </a:xfrm>
                <a:prstGeom prst="rect">
                  <a:avLst/>
                </a:prstGeom>
                <a:blipFill>
                  <a:blip r:embed="rId17"/>
                  <a:stretch>
                    <a:fillRect l="-3608" r="-21134"/>
                  </a:stretch>
                </a:blipFill>
              </p:spPr>
              <p:txBody>
                <a:bodyPr/>
                <a:lstStyle/>
                <a:p>
                  <a:r>
                    <a:rPr lang="nl-B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1" name="Graphic 50" descr="Gears">
              <a:extLst>
                <a:ext uri="{FF2B5EF4-FFF2-40B4-BE49-F238E27FC236}">
                  <a16:creationId xmlns:a16="http://schemas.microsoft.com/office/drawing/2014/main" id="{073B781B-9250-42A2-A15B-1A3652288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779787" y="3251288"/>
              <a:ext cx="1497746" cy="1497746"/>
            </a:xfrm>
            <a:prstGeom prst="rect">
              <a:avLst/>
            </a:prstGeom>
          </p:spPr>
        </p:pic>
        <p:pic>
          <p:nvPicPr>
            <p:cNvPr id="62" name="Afbeelding 7">
              <a:extLst>
                <a:ext uri="{FF2B5EF4-FFF2-40B4-BE49-F238E27FC236}">
                  <a16:creationId xmlns:a16="http://schemas.microsoft.com/office/drawing/2014/main" id="{FC19FCE8-B769-436C-AF75-1C8AE670790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0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4135" y="5330621"/>
              <a:ext cx="1413929" cy="650550"/>
            </a:xfrm>
            <a:prstGeom prst="rect">
              <a:avLst/>
            </a:prstGeom>
          </p:spPr>
        </p:pic>
        <p:pic>
          <p:nvPicPr>
            <p:cNvPr id="66" name="Graphic 65" descr="Clock">
              <a:extLst>
                <a:ext uri="{FF2B5EF4-FFF2-40B4-BE49-F238E27FC236}">
                  <a16:creationId xmlns:a16="http://schemas.microsoft.com/office/drawing/2014/main" id="{D491C2F8-EF68-426F-B6CE-49C8D242D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7711994" y="2907415"/>
              <a:ext cx="554906" cy="554906"/>
            </a:xfrm>
            <a:prstGeom prst="rect">
              <a:avLst/>
            </a:prstGeom>
          </p:spPr>
        </p:pic>
        <p:pic>
          <p:nvPicPr>
            <p:cNvPr id="67" name="Graphic 66" descr="Clock">
              <a:extLst>
                <a:ext uri="{FF2B5EF4-FFF2-40B4-BE49-F238E27FC236}">
                  <a16:creationId xmlns:a16="http://schemas.microsoft.com/office/drawing/2014/main" id="{320C2F51-6A01-4412-840A-E64C7926A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165534" y="3979886"/>
              <a:ext cx="389800" cy="389800"/>
            </a:xfrm>
            <a:prstGeom prst="rect">
              <a:avLst/>
            </a:prstGeom>
          </p:spPr>
        </p:pic>
        <p:pic>
          <p:nvPicPr>
            <p:cNvPr id="68" name="Graphic 67" descr="Clock">
              <a:extLst>
                <a:ext uri="{FF2B5EF4-FFF2-40B4-BE49-F238E27FC236}">
                  <a16:creationId xmlns:a16="http://schemas.microsoft.com/office/drawing/2014/main" id="{F871DD8C-4EB1-4A6C-8827-3E12A759F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6551661" y="3382281"/>
              <a:ext cx="389800" cy="389800"/>
            </a:xfrm>
            <a:prstGeom prst="rect">
              <a:avLst/>
            </a:prstGeom>
          </p:spPr>
        </p:pic>
        <p:pic>
          <p:nvPicPr>
            <p:cNvPr id="69" name="Graphic 68" descr="Clock">
              <a:extLst>
                <a:ext uri="{FF2B5EF4-FFF2-40B4-BE49-F238E27FC236}">
                  <a16:creationId xmlns:a16="http://schemas.microsoft.com/office/drawing/2014/main" id="{1DAE4ECF-1C3A-46E0-A192-2E4023DE3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688274" y="4440026"/>
              <a:ext cx="389800" cy="389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756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Marker">
            <a:extLst>
              <a:ext uri="{FF2B5EF4-FFF2-40B4-BE49-F238E27FC236}">
                <a16:creationId xmlns:a16="http://schemas.microsoft.com/office/drawing/2014/main" id="{E9794DAD-E7A2-4AD3-AFB8-3115B70A0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382" y="2351136"/>
            <a:ext cx="658673" cy="658673"/>
          </a:xfrm>
          <a:prstGeom prst="rect">
            <a:avLst/>
          </a:prstGeom>
        </p:spPr>
      </p:pic>
      <p:pic>
        <p:nvPicPr>
          <p:cNvPr id="9" name="Graphic 8" descr="Social network">
            <a:extLst>
              <a:ext uri="{FF2B5EF4-FFF2-40B4-BE49-F238E27FC236}">
                <a16:creationId xmlns:a16="http://schemas.microsoft.com/office/drawing/2014/main" id="{9E95C370-50C3-4F50-8F2B-8F1037BE21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019" y="4251725"/>
            <a:ext cx="658673" cy="6586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09C1EF-AA36-41C0-A5C1-B3C4E87F5C22}"/>
              </a:ext>
            </a:extLst>
          </p:cNvPr>
          <p:cNvSpPr txBox="1"/>
          <p:nvPr/>
        </p:nvSpPr>
        <p:spPr>
          <a:xfrm>
            <a:off x="1692165" y="2384277"/>
            <a:ext cx="29289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err="1">
                <a:solidFill>
                  <a:srgbClr val="62944F"/>
                </a:solidFill>
                <a:latin typeface="Comfortaa" panose="00000800000000000000" pitchFamily="2" charset="0"/>
              </a:rPr>
              <a:t>Belgie</a:t>
            </a:r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:          1250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Nederland:	75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Luxembourg: 	5</a:t>
            </a: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Frankrijk: 		5</a:t>
            </a:r>
          </a:p>
          <a:p>
            <a:endParaRPr lang="nl-BE" sz="2000" dirty="0">
              <a:solidFill>
                <a:srgbClr val="62944F"/>
              </a:solidFill>
              <a:latin typeface="Comfortaa" panose="00000800000000000000" pitchFamily="2" charset="0"/>
            </a:endParaRPr>
          </a:p>
          <a:p>
            <a:endParaRPr lang="nl-BE" sz="2000" dirty="0">
              <a:solidFill>
                <a:srgbClr val="62944F"/>
              </a:solidFill>
              <a:latin typeface="Comfortaa" panose="00000800000000000000" pitchFamily="2" charset="0"/>
            </a:endParaRPr>
          </a:p>
          <a:p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Lid van de </a:t>
            </a:r>
            <a:r>
              <a:rPr lang="nl-BE" sz="2000" dirty="0" err="1">
                <a:solidFill>
                  <a:srgbClr val="62944F"/>
                </a:solidFill>
                <a:latin typeface="Comfortaa" panose="00000800000000000000" pitchFamily="2" charset="0"/>
              </a:rPr>
              <a:t>SDWorx</a:t>
            </a:r>
            <a:r>
              <a:rPr lang="nl-BE" sz="2000" dirty="0">
                <a:solidFill>
                  <a:srgbClr val="62944F"/>
                </a:solidFill>
                <a:latin typeface="Comfortaa" panose="00000800000000000000" pitchFamily="2" charset="0"/>
              </a:rPr>
              <a:t> Group</a:t>
            </a:r>
          </a:p>
        </p:txBody>
      </p:sp>
    </p:spTree>
    <p:extLst>
      <p:ext uri="{BB962C8B-B14F-4D97-AF65-F5344CB8AC3E}">
        <p14:creationId xmlns:p14="http://schemas.microsoft.com/office/powerpoint/2010/main" val="227942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EC91ED15-F20A-4E0C-8990-32E71D3EE2D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667" r="1666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A06490-528D-439C-B334-403ECB14F5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4453" y="917273"/>
            <a:ext cx="2810595" cy="184044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nl-BE" dirty="0" err="1">
                <a:latin typeface="Comfortaa"/>
              </a:rPr>
              <a:t>Strobbo</a:t>
            </a:r>
            <a:br>
              <a:rPr lang="nl-BE" dirty="0"/>
            </a:br>
            <a:br>
              <a:rPr lang="nl-BE" dirty="0"/>
            </a:br>
            <a:endParaRPr lang="nl-BE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E0739D-AF34-4F25-9A57-4EB9221BE79B}"/>
              </a:ext>
            </a:extLst>
          </p:cNvPr>
          <p:cNvGrpSpPr/>
          <p:nvPr/>
        </p:nvGrpSpPr>
        <p:grpSpPr>
          <a:xfrm>
            <a:off x="1496347" y="5465833"/>
            <a:ext cx="375572" cy="375572"/>
            <a:chOff x="3328988" y="3201988"/>
            <a:chExt cx="392113" cy="392113"/>
          </a:xfrm>
        </p:grpSpPr>
        <p:sp>
          <p:nvSpPr>
            <p:cNvPr id="5" name="Oval 46">
              <a:extLst>
                <a:ext uri="{FF2B5EF4-FFF2-40B4-BE49-F238E27FC236}">
                  <a16:creationId xmlns:a16="http://schemas.microsoft.com/office/drawing/2014/main" id="{278D35C1-D5C1-4D07-BE8A-214850FA6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988" y="3201988"/>
              <a:ext cx="392113" cy="3921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F91AD55-633E-4EA9-8A89-BA235CE0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413" y="3317875"/>
              <a:ext cx="196850" cy="158750"/>
            </a:xfrm>
            <a:custGeom>
              <a:avLst/>
              <a:gdLst>
                <a:gd name="T0" fmla="*/ 90 w 100"/>
                <a:gd name="T1" fmla="*/ 20 h 81"/>
                <a:gd name="T2" fmla="*/ 32 w 100"/>
                <a:gd name="T3" fmla="*/ 81 h 81"/>
                <a:gd name="T4" fmla="*/ 0 w 100"/>
                <a:gd name="T5" fmla="*/ 72 h 81"/>
                <a:gd name="T6" fmla="*/ 31 w 100"/>
                <a:gd name="T7" fmla="*/ 63 h 81"/>
                <a:gd name="T8" fmla="*/ 12 w 100"/>
                <a:gd name="T9" fmla="*/ 49 h 81"/>
                <a:gd name="T10" fmla="*/ 21 w 100"/>
                <a:gd name="T11" fmla="*/ 48 h 81"/>
                <a:gd name="T12" fmla="*/ 4 w 100"/>
                <a:gd name="T13" fmla="*/ 28 h 81"/>
                <a:gd name="T14" fmla="*/ 14 w 100"/>
                <a:gd name="T15" fmla="*/ 31 h 81"/>
                <a:gd name="T16" fmla="*/ 7 w 100"/>
                <a:gd name="T17" fmla="*/ 3 h 81"/>
                <a:gd name="T18" fmla="*/ 50 w 100"/>
                <a:gd name="T19" fmla="*/ 25 h 81"/>
                <a:gd name="T20" fmla="*/ 70 w 100"/>
                <a:gd name="T21" fmla="*/ 0 h 81"/>
                <a:gd name="T22" fmla="*/ 85 w 100"/>
                <a:gd name="T23" fmla="*/ 6 h 81"/>
                <a:gd name="T24" fmla="*/ 98 w 100"/>
                <a:gd name="T25" fmla="*/ 1 h 81"/>
                <a:gd name="T26" fmla="*/ 89 w 100"/>
                <a:gd name="T27" fmla="*/ 12 h 81"/>
                <a:gd name="T28" fmla="*/ 100 w 100"/>
                <a:gd name="T29" fmla="*/ 9 h 81"/>
                <a:gd name="T30" fmla="*/ 90 w 100"/>
                <a:gd name="T31" fmla="*/ 2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81">
                  <a:moveTo>
                    <a:pt x="90" y="20"/>
                  </a:moveTo>
                  <a:cubicBezTo>
                    <a:pt x="91" y="49"/>
                    <a:pt x="70" y="81"/>
                    <a:pt x="32" y="81"/>
                  </a:cubicBezTo>
                  <a:cubicBezTo>
                    <a:pt x="20" y="81"/>
                    <a:pt x="9" y="77"/>
                    <a:pt x="0" y="72"/>
                  </a:cubicBezTo>
                  <a:cubicBezTo>
                    <a:pt x="11" y="73"/>
                    <a:pt x="22" y="70"/>
                    <a:pt x="31" y="63"/>
                  </a:cubicBezTo>
                  <a:cubicBezTo>
                    <a:pt x="22" y="63"/>
                    <a:pt x="14" y="57"/>
                    <a:pt x="12" y="49"/>
                  </a:cubicBezTo>
                  <a:cubicBezTo>
                    <a:pt x="15" y="49"/>
                    <a:pt x="18" y="49"/>
                    <a:pt x="21" y="48"/>
                  </a:cubicBezTo>
                  <a:cubicBezTo>
                    <a:pt x="11" y="47"/>
                    <a:pt x="4" y="38"/>
                    <a:pt x="4" y="28"/>
                  </a:cubicBezTo>
                  <a:cubicBezTo>
                    <a:pt x="7" y="30"/>
                    <a:pt x="10" y="31"/>
                    <a:pt x="14" y="31"/>
                  </a:cubicBezTo>
                  <a:cubicBezTo>
                    <a:pt x="4" y="25"/>
                    <a:pt x="2" y="13"/>
                    <a:pt x="7" y="3"/>
                  </a:cubicBezTo>
                  <a:cubicBezTo>
                    <a:pt x="17" y="16"/>
                    <a:pt x="33" y="24"/>
                    <a:pt x="50" y="25"/>
                  </a:cubicBezTo>
                  <a:cubicBezTo>
                    <a:pt x="47" y="12"/>
                    <a:pt x="56" y="0"/>
                    <a:pt x="70" y="0"/>
                  </a:cubicBezTo>
                  <a:cubicBezTo>
                    <a:pt x="75" y="0"/>
                    <a:pt x="81" y="2"/>
                    <a:pt x="85" y="6"/>
                  </a:cubicBezTo>
                  <a:cubicBezTo>
                    <a:pt x="89" y="5"/>
                    <a:pt x="94" y="3"/>
                    <a:pt x="98" y="1"/>
                  </a:cubicBezTo>
                  <a:cubicBezTo>
                    <a:pt x="96" y="6"/>
                    <a:pt x="93" y="10"/>
                    <a:pt x="89" y="12"/>
                  </a:cubicBezTo>
                  <a:cubicBezTo>
                    <a:pt x="93" y="12"/>
                    <a:pt x="97" y="11"/>
                    <a:pt x="100" y="9"/>
                  </a:cubicBezTo>
                  <a:cubicBezTo>
                    <a:pt x="98" y="13"/>
                    <a:pt x="94" y="17"/>
                    <a:pt x="9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82F4786-34D1-4136-A9CC-51A9E7413644}"/>
              </a:ext>
            </a:extLst>
          </p:cNvPr>
          <p:cNvGrpSpPr/>
          <p:nvPr/>
        </p:nvGrpSpPr>
        <p:grpSpPr>
          <a:xfrm>
            <a:off x="2050605" y="5462415"/>
            <a:ext cx="375572" cy="375572"/>
            <a:chOff x="5422900" y="2155825"/>
            <a:chExt cx="392113" cy="392113"/>
          </a:xfrm>
        </p:grpSpPr>
        <p:sp>
          <p:nvSpPr>
            <p:cNvPr id="8" name="Oval 57">
              <a:extLst>
                <a:ext uri="{FF2B5EF4-FFF2-40B4-BE49-F238E27FC236}">
                  <a16:creationId xmlns:a16="http://schemas.microsoft.com/office/drawing/2014/main" id="{1E0F1F8C-F2CE-4DFE-AAF6-37006F4F9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900" y="2155825"/>
              <a:ext cx="392113" cy="3921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58">
              <a:extLst>
                <a:ext uri="{FF2B5EF4-FFF2-40B4-BE49-F238E27FC236}">
                  <a16:creationId xmlns:a16="http://schemas.microsoft.com/office/drawing/2014/main" id="{E012B85B-58BD-4150-A06C-F93F72456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813" y="2270125"/>
              <a:ext cx="1588" cy="174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59">
              <a:extLst>
                <a:ext uri="{FF2B5EF4-FFF2-40B4-BE49-F238E27FC236}">
                  <a16:creationId xmlns:a16="http://schemas.microsoft.com/office/drawing/2014/main" id="{AC62A2B5-F0DD-4DBE-B322-C6BE4309F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813" y="2270125"/>
              <a:ext cx="1588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0">
              <a:extLst>
                <a:ext uri="{FF2B5EF4-FFF2-40B4-BE49-F238E27FC236}">
                  <a16:creationId xmlns:a16="http://schemas.microsoft.com/office/drawing/2014/main" id="{5F8CFC85-E8D9-4041-8FD4-6F220A40EC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9100" y="2259013"/>
              <a:ext cx="149225" cy="217488"/>
            </a:xfrm>
            <a:custGeom>
              <a:avLst/>
              <a:gdLst>
                <a:gd name="T0" fmla="*/ 16 w 76"/>
                <a:gd name="T1" fmla="*/ 65 h 111"/>
                <a:gd name="T2" fmla="*/ 0 w 76"/>
                <a:gd name="T3" fmla="*/ 88 h 111"/>
                <a:gd name="T4" fmla="*/ 38 w 76"/>
                <a:gd name="T5" fmla="*/ 111 h 111"/>
                <a:gd name="T6" fmla="*/ 76 w 76"/>
                <a:gd name="T7" fmla="*/ 86 h 111"/>
                <a:gd name="T8" fmla="*/ 66 w 76"/>
                <a:gd name="T9" fmla="*/ 86 h 111"/>
                <a:gd name="T10" fmla="*/ 38 w 76"/>
                <a:gd name="T11" fmla="*/ 105 h 111"/>
                <a:gd name="T12" fmla="*/ 13 w 76"/>
                <a:gd name="T13" fmla="*/ 84 h 111"/>
                <a:gd name="T14" fmla="*/ 16 w 76"/>
                <a:gd name="T15" fmla="*/ 76 h 111"/>
                <a:gd name="T16" fmla="*/ 16 w 76"/>
                <a:gd name="T17" fmla="*/ 73 h 111"/>
                <a:gd name="T18" fmla="*/ 16 w 76"/>
                <a:gd name="T19" fmla="*/ 65 h 111"/>
                <a:gd name="T20" fmla="*/ 16 w 76"/>
                <a:gd name="T21" fmla="*/ 0 h 111"/>
                <a:gd name="T22" fmla="*/ 8 w 76"/>
                <a:gd name="T23" fmla="*/ 17 h 111"/>
                <a:gd name="T24" fmla="*/ 16 w 76"/>
                <a:gd name="T25" fmla="*/ 37 h 111"/>
                <a:gd name="T26" fmla="*/ 16 w 76"/>
                <a:gd name="T2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111">
                  <a:moveTo>
                    <a:pt x="16" y="65"/>
                  </a:moveTo>
                  <a:cubicBezTo>
                    <a:pt x="6" y="71"/>
                    <a:pt x="0" y="80"/>
                    <a:pt x="0" y="88"/>
                  </a:cubicBezTo>
                  <a:cubicBezTo>
                    <a:pt x="0" y="102"/>
                    <a:pt x="18" y="111"/>
                    <a:pt x="38" y="111"/>
                  </a:cubicBezTo>
                  <a:cubicBezTo>
                    <a:pt x="60" y="111"/>
                    <a:pt x="75" y="99"/>
                    <a:pt x="7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5" y="97"/>
                    <a:pt x="58" y="105"/>
                    <a:pt x="38" y="105"/>
                  </a:cubicBezTo>
                  <a:cubicBezTo>
                    <a:pt x="24" y="105"/>
                    <a:pt x="13" y="95"/>
                    <a:pt x="13" y="84"/>
                  </a:cubicBezTo>
                  <a:cubicBezTo>
                    <a:pt x="13" y="82"/>
                    <a:pt x="14" y="79"/>
                    <a:pt x="16" y="76"/>
                  </a:cubicBezTo>
                  <a:cubicBezTo>
                    <a:pt x="16" y="75"/>
                    <a:pt x="16" y="74"/>
                    <a:pt x="16" y="73"/>
                  </a:cubicBezTo>
                  <a:cubicBezTo>
                    <a:pt x="16" y="65"/>
                    <a:pt x="16" y="65"/>
                    <a:pt x="16" y="65"/>
                  </a:cubicBezTo>
                  <a:moveTo>
                    <a:pt x="16" y="0"/>
                  </a:moveTo>
                  <a:cubicBezTo>
                    <a:pt x="11" y="4"/>
                    <a:pt x="8" y="11"/>
                    <a:pt x="8" y="17"/>
                  </a:cubicBezTo>
                  <a:cubicBezTo>
                    <a:pt x="8" y="25"/>
                    <a:pt x="11" y="3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1">
              <a:extLst>
                <a:ext uri="{FF2B5EF4-FFF2-40B4-BE49-F238E27FC236}">
                  <a16:creationId xmlns:a16="http://schemas.microsoft.com/office/drawing/2014/main" id="{C3381BB8-B680-4CC1-BFB0-2A6BF1873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2238375"/>
              <a:ext cx="82550" cy="79375"/>
            </a:xfrm>
            <a:custGeom>
              <a:avLst/>
              <a:gdLst>
                <a:gd name="T0" fmla="*/ 31 w 52"/>
                <a:gd name="T1" fmla="*/ 0 h 50"/>
                <a:gd name="T2" fmla="*/ 21 w 52"/>
                <a:gd name="T3" fmla="*/ 0 h 50"/>
                <a:gd name="T4" fmla="*/ 21 w 52"/>
                <a:gd name="T5" fmla="*/ 20 h 50"/>
                <a:gd name="T6" fmla="*/ 0 w 52"/>
                <a:gd name="T7" fmla="*/ 20 h 50"/>
                <a:gd name="T8" fmla="*/ 0 w 52"/>
                <a:gd name="T9" fmla="*/ 31 h 50"/>
                <a:gd name="T10" fmla="*/ 21 w 52"/>
                <a:gd name="T11" fmla="*/ 31 h 50"/>
                <a:gd name="T12" fmla="*/ 21 w 52"/>
                <a:gd name="T13" fmla="*/ 50 h 50"/>
                <a:gd name="T14" fmla="*/ 31 w 52"/>
                <a:gd name="T15" fmla="*/ 50 h 50"/>
                <a:gd name="T16" fmla="*/ 31 w 52"/>
                <a:gd name="T17" fmla="*/ 31 h 50"/>
                <a:gd name="T18" fmla="*/ 52 w 52"/>
                <a:gd name="T19" fmla="*/ 31 h 50"/>
                <a:gd name="T20" fmla="*/ 52 w 52"/>
                <a:gd name="T21" fmla="*/ 20 h 50"/>
                <a:gd name="T22" fmla="*/ 31 w 52"/>
                <a:gd name="T23" fmla="*/ 20 h 50"/>
                <a:gd name="T24" fmla="*/ 31 w 5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0">
                  <a:moveTo>
                    <a:pt x="31" y="0"/>
                  </a:moveTo>
                  <a:lnTo>
                    <a:pt x="21" y="0"/>
                  </a:lnTo>
                  <a:lnTo>
                    <a:pt x="21" y="20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21" y="31"/>
                  </a:lnTo>
                  <a:lnTo>
                    <a:pt x="21" y="50"/>
                  </a:lnTo>
                  <a:lnTo>
                    <a:pt x="31" y="50"/>
                  </a:lnTo>
                  <a:lnTo>
                    <a:pt x="31" y="31"/>
                  </a:lnTo>
                  <a:lnTo>
                    <a:pt x="52" y="31"/>
                  </a:lnTo>
                  <a:lnTo>
                    <a:pt x="52" y="20"/>
                  </a:lnTo>
                  <a:lnTo>
                    <a:pt x="31" y="2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E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2">
              <a:extLst>
                <a:ext uri="{FF2B5EF4-FFF2-40B4-BE49-F238E27FC236}">
                  <a16:creationId xmlns:a16="http://schemas.microsoft.com/office/drawing/2014/main" id="{6979D5E1-0FA5-4ABA-987A-0517662AE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2238375"/>
              <a:ext cx="82550" cy="79375"/>
            </a:xfrm>
            <a:custGeom>
              <a:avLst/>
              <a:gdLst>
                <a:gd name="T0" fmla="*/ 31 w 52"/>
                <a:gd name="T1" fmla="*/ 0 h 50"/>
                <a:gd name="T2" fmla="*/ 21 w 52"/>
                <a:gd name="T3" fmla="*/ 0 h 50"/>
                <a:gd name="T4" fmla="*/ 21 w 52"/>
                <a:gd name="T5" fmla="*/ 20 h 50"/>
                <a:gd name="T6" fmla="*/ 0 w 52"/>
                <a:gd name="T7" fmla="*/ 20 h 50"/>
                <a:gd name="T8" fmla="*/ 0 w 52"/>
                <a:gd name="T9" fmla="*/ 31 h 50"/>
                <a:gd name="T10" fmla="*/ 21 w 52"/>
                <a:gd name="T11" fmla="*/ 31 h 50"/>
                <a:gd name="T12" fmla="*/ 21 w 52"/>
                <a:gd name="T13" fmla="*/ 50 h 50"/>
                <a:gd name="T14" fmla="*/ 31 w 52"/>
                <a:gd name="T15" fmla="*/ 50 h 50"/>
                <a:gd name="T16" fmla="*/ 31 w 52"/>
                <a:gd name="T17" fmla="*/ 31 h 50"/>
                <a:gd name="T18" fmla="*/ 52 w 52"/>
                <a:gd name="T19" fmla="*/ 31 h 50"/>
                <a:gd name="T20" fmla="*/ 52 w 52"/>
                <a:gd name="T21" fmla="*/ 20 h 50"/>
                <a:gd name="T22" fmla="*/ 31 w 52"/>
                <a:gd name="T23" fmla="*/ 20 h 50"/>
                <a:gd name="T24" fmla="*/ 31 w 5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0">
                  <a:moveTo>
                    <a:pt x="31" y="0"/>
                  </a:moveTo>
                  <a:lnTo>
                    <a:pt x="21" y="0"/>
                  </a:lnTo>
                  <a:lnTo>
                    <a:pt x="21" y="20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21" y="31"/>
                  </a:lnTo>
                  <a:lnTo>
                    <a:pt x="21" y="50"/>
                  </a:lnTo>
                  <a:lnTo>
                    <a:pt x="31" y="50"/>
                  </a:lnTo>
                  <a:lnTo>
                    <a:pt x="31" y="31"/>
                  </a:lnTo>
                  <a:lnTo>
                    <a:pt x="52" y="31"/>
                  </a:lnTo>
                  <a:lnTo>
                    <a:pt x="52" y="20"/>
                  </a:lnTo>
                  <a:lnTo>
                    <a:pt x="31" y="20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3">
              <a:extLst>
                <a:ext uri="{FF2B5EF4-FFF2-40B4-BE49-F238E27FC236}">
                  <a16:creationId xmlns:a16="http://schemas.microsoft.com/office/drawing/2014/main" id="{5FA42C9E-CC83-4B70-9583-2DAFA1DBED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0850" y="2238375"/>
              <a:ext cx="119063" cy="190500"/>
            </a:xfrm>
            <a:custGeom>
              <a:avLst/>
              <a:gdLst>
                <a:gd name="T0" fmla="*/ 27 w 61"/>
                <a:gd name="T1" fmla="*/ 50 h 97"/>
                <a:gd name="T2" fmla="*/ 26 w 61"/>
                <a:gd name="T3" fmla="*/ 50 h 97"/>
                <a:gd name="T4" fmla="*/ 6 w 61"/>
                <a:gd name="T5" fmla="*/ 28 h 97"/>
                <a:gd name="T6" fmla="*/ 20 w 61"/>
                <a:gd name="T7" fmla="*/ 6 h 97"/>
                <a:gd name="T8" fmla="*/ 20 w 61"/>
                <a:gd name="T9" fmla="*/ 6 h 97"/>
                <a:gd name="T10" fmla="*/ 40 w 61"/>
                <a:gd name="T11" fmla="*/ 29 h 97"/>
                <a:gd name="T12" fmla="*/ 27 w 61"/>
                <a:gd name="T13" fmla="*/ 50 h 97"/>
                <a:gd name="T14" fmla="*/ 61 w 61"/>
                <a:gd name="T15" fmla="*/ 0 h 97"/>
                <a:gd name="T16" fmla="*/ 25 w 61"/>
                <a:gd name="T17" fmla="*/ 0 h 97"/>
                <a:gd name="T18" fmla="*/ 0 w 61"/>
                <a:gd name="T19" fmla="*/ 11 h 97"/>
                <a:gd name="T20" fmla="*/ 0 w 61"/>
                <a:gd name="T21" fmla="*/ 48 h 97"/>
                <a:gd name="T22" fmla="*/ 19 w 61"/>
                <a:gd name="T23" fmla="*/ 55 h 97"/>
                <a:gd name="T24" fmla="*/ 23 w 61"/>
                <a:gd name="T25" fmla="*/ 55 h 97"/>
                <a:gd name="T26" fmla="*/ 21 w 61"/>
                <a:gd name="T27" fmla="*/ 62 h 97"/>
                <a:gd name="T28" fmla="*/ 26 w 61"/>
                <a:gd name="T29" fmla="*/ 71 h 97"/>
                <a:gd name="T30" fmla="*/ 19 w 61"/>
                <a:gd name="T31" fmla="*/ 71 h 97"/>
                <a:gd name="T32" fmla="*/ 0 w 61"/>
                <a:gd name="T33" fmla="*/ 76 h 97"/>
                <a:gd name="T34" fmla="*/ 0 w 61"/>
                <a:gd name="T35" fmla="*/ 84 h 97"/>
                <a:gd name="T36" fmla="*/ 0 w 61"/>
                <a:gd name="T37" fmla="*/ 87 h 97"/>
                <a:gd name="T38" fmla="*/ 24 w 61"/>
                <a:gd name="T39" fmla="*/ 76 h 97"/>
                <a:gd name="T40" fmla="*/ 24 w 61"/>
                <a:gd name="T41" fmla="*/ 76 h 97"/>
                <a:gd name="T42" fmla="*/ 33 w 61"/>
                <a:gd name="T43" fmla="*/ 77 h 97"/>
                <a:gd name="T44" fmla="*/ 49 w 61"/>
                <a:gd name="T45" fmla="*/ 92 h 97"/>
                <a:gd name="T46" fmla="*/ 50 w 61"/>
                <a:gd name="T47" fmla="*/ 96 h 97"/>
                <a:gd name="T48" fmla="*/ 50 w 61"/>
                <a:gd name="T49" fmla="*/ 97 h 97"/>
                <a:gd name="T50" fmla="*/ 60 w 61"/>
                <a:gd name="T51" fmla="*/ 97 h 97"/>
                <a:gd name="T52" fmla="*/ 61 w 61"/>
                <a:gd name="T53" fmla="*/ 94 h 97"/>
                <a:gd name="T54" fmla="*/ 47 w 61"/>
                <a:gd name="T55" fmla="*/ 69 h 97"/>
                <a:gd name="T56" fmla="*/ 36 w 61"/>
                <a:gd name="T57" fmla="*/ 58 h 97"/>
                <a:gd name="T58" fmla="*/ 43 w 61"/>
                <a:gd name="T59" fmla="*/ 48 h 97"/>
                <a:gd name="T60" fmla="*/ 54 w 61"/>
                <a:gd name="T61" fmla="*/ 29 h 97"/>
                <a:gd name="T62" fmla="*/ 44 w 61"/>
                <a:gd name="T63" fmla="*/ 8 h 97"/>
                <a:gd name="T64" fmla="*/ 53 w 61"/>
                <a:gd name="T65" fmla="*/ 8 h 97"/>
                <a:gd name="T66" fmla="*/ 61 w 61"/>
                <a:gd name="T6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97">
                  <a:moveTo>
                    <a:pt x="27" y="50"/>
                  </a:moveTo>
                  <a:cubicBezTo>
                    <a:pt x="26" y="50"/>
                    <a:pt x="26" y="50"/>
                    <a:pt x="26" y="50"/>
                  </a:cubicBezTo>
                  <a:cubicBezTo>
                    <a:pt x="16" y="49"/>
                    <a:pt x="7" y="40"/>
                    <a:pt x="6" y="28"/>
                  </a:cubicBezTo>
                  <a:cubicBezTo>
                    <a:pt x="4" y="15"/>
                    <a:pt x="1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30" y="6"/>
                    <a:pt x="38" y="16"/>
                    <a:pt x="40" y="29"/>
                  </a:cubicBezTo>
                  <a:cubicBezTo>
                    <a:pt x="41" y="42"/>
                    <a:pt x="36" y="50"/>
                    <a:pt x="27" y="50"/>
                  </a:cubicBezTo>
                  <a:moveTo>
                    <a:pt x="61" y="0"/>
                  </a:moveTo>
                  <a:cubicBezTo>
                    <a:pt x="61" y="0"/>
                    <a:pt x="35" y="0"/>
                    <a:pt x="25" y="0"/>
                  </a:cubicBezTo>
                  <a:cubicBezTo>
                    <a:pt x="15" y="0"/>
                    <a:pt x="6" y="4"/>
                    <a:pt x="0" y="1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" y="52"/>
                    <a:pt x="11" y="55"/>
                    <a:pt x="19" y="55"/>
                  </a:cubicBezTo>
                  <a:cubicBezTo>
                    <a:pt x="20" y="55"/>
                    <a:pt x="21" y="55"/>
                    <a:pt x="23" y="55"/>
                  </a:cubicBezTo>
                  <a:cubicBezTo>
                    <a:pt x="21" y="57"/>
                    <a:pt x="21" y="59"/>
                    <a:pt x="21" y="62"/>
                  </a:cubicBezTo>
                  <a:cubicBezTo>
                    <a:pt x="21" y="66"/>
                    <a:pt x="23" y="69"/>
                    <a:pt x="26" y="71"/>
                  </a:cubicBezTo>
                  <a:cubicBezTo>
                    <a:pt x="24" y="71"/>
                    <a:pt x="22" y="71"/>
                    <a:pt x="19" y="71"/>
                  </a:cubicBezTo>
                  <a:cubicBezTo>
                    <a:pt x="12" y="71"/>
                    <a:pt x="5" y="73"/>
                    <a:pt x="0" y="7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4" y="80"/>
                    <a:pt x="13" y="76"/>
                    <a:pt x="24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7" y="76"/>
                    <a:pt x="31" y="76"/>
                    <a:pt x="33" y="77"/>
                  </a:cubicBezTo>
                  <a:cubicBezTo>
                    <a:pt x="41" y="83"/>
                    <a:pt x="48" y="86"/>
                    <a:pt x="49" y="92"/>
                  </a:cubicBezTo>
                  <a:cubicBezTo>
                    <a:pt x="49" y="93"/>
                    <a:pt x="50" y="95"/>
                    <a:pt x="50" y="96"/>
                  </a:cubicBezTo>
                  <a:cubicBezTo>
                    <a:pt x="50" y="96"/>
                    <a:pt x="50" y="97"/>
                    <a:pt x="5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1" y="96"/>
                    <a:pt x="61" y="95"/>
                    <a:pt x="61" y="94"/>
                  </a:cubicBezTo>
                  <a:cubicBezTo>
                    <a:pt x="61" y="84"/>
                    <a:pt x="58" y="78"/>
                    <a:pt x="47" y="69"/>
                  </a:cubicBezTo>
                  <a:cubicBezTo>
                    <a:pt x="43" y="67"/>
                    <a:pt x="36" y="62"/>
                    <a:pt x="36" y="58"/>
                  </a:cubicBezTo>
                  <a:cubicBezTo>
                    <a:pt x="36" y="54"/>
                    <a:pt x="37" y="52"/>
                    <a:pt x="43" y="48"/>
                  </a:cubicBezTo>
                  <a:cubicBezTo>
                    <a:pt x="50" y="43"/>
                    <a:pt x="54" y="36"/>
                    <a:pt x="54" y="29"/>
                  </a:cubicBezTo>
                  <a:cubicBezTo>
                    <a:pt x="54" y="20"/>
                    <a:pt x="50" y="12"/>
                    <a:pt x="4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E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7D8DDD-2A73-4416-934A-4025C817471C}"/>
              </a:ext>
            </a:extLst>
          </p:cNvPr>
          <p:cNvGrpSpPr/>
          <p:nvPr/>
        </p:nvGrpSpPr>
        <p:grpSpPr>
          <a:xfrm>
            <a:off x="942091" y="5466899"/>
            <a:ext cx="375572" cy="375572"/>
            <a:chOff x="1763713" y="2155825"/>
            <a:chExt cx="392113" cy="392113"/>
          </a:xfrm>
        </p:grpSpPr>
        <p:sp>
          <p:nvSpPr>
            <p:cNvPr id="16" name="Oval 89">
              <a:extLst>
                <a:ext uri="{FF2B5EF4-FFF2-40B4-BE49-F238E27FC236}">
                  <a16:creationId xmlns:a16="http://schemas.microsoft.com/office/drawing/2014/main" id="{3007A879-68B1-48D2-A8DF-A212F6F60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3" y="2155825"/>
              <a:ext cx="392113" cy="3921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0">
              <a:extLst>
                <a:ext uri="{FF2B5EF4-FFF2-40B4-BE49-F238E27FC236}">
                  <a16:creationId xmlns:a16="http://schemas.microsoft.com/office/drawing/2014/main" id="{198B0674-A0C1-4AF7-979F-D445406D0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063" y="2236788"/>
              <a:ext cx="125413" cy="231775"/>
            </a:xfrm>
            <a:custGeom>
              <a:avLst/>
              <a:gdLst>
                <a:gd name="T0" fmla="*/ 0 w 64"/>
                <a:gd name="T1" fmla="*/ 64 h 119"/>
                <a:gd name="T2" fmla="*/ 0 w 64"/>
                <a:gd name="T3" fmla="*/ 40 h 119"/>
                <a:gd name="T4" fmla="*/ 18 w 64"/>
                <a:gd name="T5" fmla="*/ 40 h 119"/>
                <a:gd name="T6" fmla="*/ 18 w 64"/>
                <a:gd name="T7" fmla="*/ 31 h 119"/>
                <a:gd name="T8" fmla="*/ 45 w 64"/>
                <a:gd name="T9" fmla="*/ 0 h 119"/>
                <a:gd name="T10" fmla="*/ 64 w 64"/>
                <a:gd name="T11" fmla="*/ 0 h 119"/>
                <a:gd name="T12" fmla="*/ 64 w 64"/>
                <a:gd name="T13" fmla="*/ 24 h 119"/>
                <a:gd name="T14" fmla="*/ 45 w 64"/>
                <a:gd name="T15" fmla="*/ 24 h 119"/>
                <a:gd name="T16" fmla="*/ 40 w 64"/>
                <a:gd name="T17" fmla="*/ 30 h 119"/>
                <a:gd name="T18" fmla="*/ 40 w 64"/>
                <a:gd name="T19" fmla="*/ 40 h 119"/>
                <a:gd name="T20" fmla="*/ 64 w 64"/>
                <a:gd name="T21" fmla="*/ 40 h 119"/>
                <a:gd name="T22" fmla="*/ 64 w 64"/>
                <a:gd name="T23" fmla="*/ 64 h 119"/>
                <a:gd name="T24" fmla="*/ 40 w 64"/>
                <a:gd name="T25" fmla="*/ 64 h 119"/>
                <a:gd name="T26" fmla="*/ 40 w 64"/>
                <a:gd name="T27" fmla="*/ 119 h 119"/>
                <a:gd name="T28" fmla="*/ 18 w 64"/>
                <a:gd name="T29" fmla="*/ 119 h 119"/>
                <a:gd name="T30" fmla="*/ 18 w 64"/>
                <a:gd name="T31" fmla="*/ 64 h 119"/>
                <a:gd name="T32" fmla="*/ 0 w 64"/>
                <a:gd name="T33" fmla="*/ 6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19">
                  <a:moveTo>
                    <a:pt x="0" y="6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14"/>
                    <a:pt x="30" y="0"/>
                    <a:pt x="4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3" y="24"/>
                    <a:pt x="40" y="26"/>
                    <a:pt x="40" y="3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8" y="64"/>
                    <a:pt x="18" y="64"/>
                    <a:pt x="18" y="64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A4CDE1-17E1-4504-9EEE-0CDFFAC4EE3B}"/>
              </a:ext>
            </a:extLst>
          </p:cNvPr>
          <p:cNvGrpSpPr/>
          <p:nvPr/>
        </p:nvGrpSpPr>
        <p:grpSpPr>
          <a:xfrm>
            <a:off x="2630615" y="5462415"/>
            <a:ext cx="375572" cy="374052"/>
            <a:chOff x="2809875" y="2679700"/>
            <a:chExt cx="392113" cy="390525"/>
          </a:xfrm>
        </p:grpSpPr>
        <p:sp>
          <p:nvSpPr>
            <p:cNvPr id="19" name="Oval 70">
              <a:extLst>
                <a:ext uri="{FF2B5EF4-FFF2-40B4-BE49-F238E27FC236}">
                  <a16:creationId xmlns:a16="http://schemas.microsoft.com/office/drawing/2014/main" id="{226E3035-54A0-476F-BD44-2690735A6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9875" y="2679700"/>
              <a:ext cx="392113" cy="39052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1">
              <a:extLst>
                <a:ext uri="{FF2B5EF4-FFF2-40B4-BE49-F238E27FC236}">
                  <a16:creationId xmlns:a16="http://schemas.microsoft.com/office/drawing/2014/main" id="{4C552D87-8475-4AB8-8DB1-FF7B95DF1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8300" y="2771775"/>
              <a:ext cx="192088" cy="192088"/>
            </a:xfrm>
            <a:custGeom>
              <a:avLst/>
              <a:gdLst>
                <a:gd name="T0" fmla="*/ 23 w 98"/>
                <a:gd name="T1" fmla="*/ 98 h 98"/>
                <a:gd name="T2" fmla="*/ 2 w 98"/>
                <a:gd name="T3" fmla="*/ 98 h 98"/>
                <a:gd name="T4" fmla="*/ 2 w 98"/>
                <a:gd name="T5" fmla="*/ 32 h 98"/>
                <a:gd name="T6" fmla="*/ 23 w 98"/>
                <a:gd name="T7" fmla="*/ 32 h 98"/>
                <a:gd name="T8" fmla="*/ 23 w 98"/>
                <a:gd name="T9" fmla="*/ 98 h 98"/>
                <a:gd name="T10" fmla="*/ 12 w 98"/>
                <a:gd name="T11" fmla="*/ 24 h 98"/>
                <a:gd name="T12" fmla="*/ 0 w 98"/>
                <a:gd name="T13" fmla="*/ 12 h 98"/>
                <a:gd name="T14" fmla="*/ 12 w 98"/>
                <a:gd name="T15" fmla="*/ 0 h 98"/>
                <a:gd name="T16" fmla="*/ 24 w 98"/>
                <a:gd name="T17" fmla="*/ 12 h 98"/>
                <a:gd name="T18" fmla="*/ 12 w 98"/>
                <a:gd name="T19" fmla="*/ 24 h 98"/>
                <a:gd name="T20" fmla="*/ 98 w 98"/>
                <a:gd name="T21" fmla="*/ 98 h 98"/>
                <a:gd name="T22" fmla="*/ 78 w 98"/>
                <a:gd name="T23" fmla="*/ 98 h 98"/>
                <a:gd name="T24" fmla="*/ 78 w 98"/>
                <a:gd name="T25" fmla="*/ 64 h 98"/>
                <a:gd name="T26" fmla="*/ 67 w 98"/>
                <a:gd name="T27" fmla="*/ 49 h 98"/>
                <a:gd name="T28" fmla="*/ 55 w 98"/>
                <a:gd name="T29" fmla="*/ 64 h 98"/>
                <a:gd name="T30" fmla="*/ 55 w 98"/>
                <a:gd name="T31" fmla="*/ 98 h 98"/>
                <a:gd name="T32" fmla="*/ 35 w 98"/>
                <a:gd name="T33" fmla="*/ 98 h 98"/>
                <a:gd name="T34" fmla="*/ 35 w 98"/>
                <a:gd name="T35" fmla="*/ 32 h 98"/>
                <a:gd name="T36" fmla="*/ 55 w 98"/>
                <a:gd name="T37" fmla="*/ 32 h 98"/>
                <a:gd name="T38" fmla="*/ 55 w 98"/>
                <a:gd name="T39" fmla="*/ 41 h 98"/>
                <a:gd name="T40" fmla="*/ 75 w 98"/>
                <a:gd name="T41" fmla="*/ 30 h 98"/>
                <a:gd name="T42" fmla="*/ 98 w 98"/>
                <a:gd name="T43" fmla="*/ 56 h 98"/>
                <a:gd name="T44" fmla="*/ 98 w 98"/>
                <a:gd name="T4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98">
                  <a:moveTo>
                    <a:pt x="23" y="98"/>
                  </a:moveTo>
                  <a:cubicBezTo>
                    <a:pt x="2" y="98"/>
                    <a:pt x="2" y="98"/>
                    <a:pt x="2" y="98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3" y="32"/>
                    <a:pt x="23" y="32"/>
                    <a:pt x="23" y="32"/>
                  </a:cubicBezTo>
                  <a:lnTo>
                    <a:pt x="23" y="98"/>
                  </a:lnTo>
                  <a:close/>
                  <a:moveTo>
                    <a:pt x="12" y="24"/>
                  </a:moveTo>
                  <a:cubicBezTo>
                    <a:pt x="6" y="24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"/>
                    <a:pt x="19" y="24"/>
                    <a:pt x="12" y="24"/>
                  </a:cubicBezTo>
                  <a:close/>
                  <a:moveTo>
                    <a:pt x="98" y="98"/>
                  </a:move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73"/>
                    <a:pt x="78" y="64"/>
                  </a:cubicBezTo>
                  <a:cubicBezTo>
                    <a:pt x="78" y="54"/>
                    <a:pt x="75" y="49"/>
                    <a:pt x="67" y="49"/>
                  </a:cubicBezTo>
                  <a:cubicBezTo>
                    <a:pt x="59" y="49"/>
                    <a:pt x="55" y="54"/>
                    <a:pt x="55" y="64"/>
                  </a:cubicBezTo>
                  <a:cubicBezTo>
                    <a:pt x="55" y="74"/>
                    <a:pt x="55" y="98"/>
                    <a:pt x="5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41"/>
                    <a:pt x="61" y="30"/>
                    <a:pt x="75" y="30"/>
                  </a:cubicBezTo>
                  <a:cubicBezTo>
                    <a:pt x="89" y="30"/>
                    <a:pt x="98" y="39"/>
                    <a:pt x="98" y="56"/>
                  </a:cubicBezTo>
                  <a:cubicBezTo>
                    <a:pt x="98" y="74"/>
                    <a:pt x="98" y="98"/>
                    <a:pt x="98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157">
            <a:extLst>
              <a:ext uri="{FF2B5EF4-FFF2-40B4-BE49-F238E27FC236}">
                <a16:creationId xmlns:a16="http://schemas.microsoft.com/office/drawing/2014/main" id="{C7B17851-10B2-403B-A68C-56D4E2045C36}"/>
              </a:ext>
            </a:extLst>
          </p:cNvPr>
          <p:cNvSpPr txBox="1"/>
          <p:nvPr/>
        </p:nvSpPr>
        <p:spPr>
          <a:xfrm>
            <a:off x="942091" y="3556045"/>
            <a:ext cx="3591809" cy="1523490"/>
          </a:xfrm>
          <a:prstGeom prst="rect">
            <a:avLst/>
          </a:prstGeom>
          <a:noFill/>
        </p:spPr>
        <p:txBody>
          <a:bodyPr wrap="square" lIns="0" tIns="60958" rIns="121917" bIns="60958" rtlCol="0">
            <a:spAutoFit/>
          </a:bodyPr>
          <a:lstStyle/>
          <a:p>
            <a:pPr>
              <a:lnSpc>
                <a:spcPct val="300000"/>
              </a:lnSpc>
            </a:pPr>
            <a:r>
              <a:rPr lang="nl-BE" sz="1300" b="1" dirty="0">
                <a:latin typeface="Comfortaa" pitchFamily="2" charset="0"/>
              </a:rPr>
              <a:t>@</a:t>
            </a:r>
            <a:r>
              <a:rPr lang="nl-BE" sz="1300" b="1" dirty="0" err="1">
                <a:latin typeface="Comfortaa" pitchFamily="2" charset="0"/>
              </a:rPr>
              <a:t>Noordlink</a:t>
            </a:r>
            <a:endParaRPr lang="nl-BE" sz="1300" b="1" dirty="0">
              <a:latin typeface="Comfortaa" pitchFamily="2" charset="0"/>
            </a:endParaRPr>
          </a:p>
          <a:p>
            <a:r>
              <a:rPr lang="nl-NL" sz="1300" dirty="0">
                <a:latin typeface="Comfortaa" pitchFamily="2" charset="0"/>
              </a:rPr>
              <a:t>Louis </a:t>
            </a:r>
            <a:r>
              <a:rPr lang="nl-NL" sz="1300" dirty="0" err="1">
                <a:latin typeface="Comfortaa" pitchFamily="2" charset="0"/>
              </a:rPr>
              <a:t>Pasteurstraat</a:t>
            </a:r>
            <a:r>
              <a:rPr lang="nl-NL" sz="1300" dirty="0">
                <a:latin typeface="Comfortaa" pitchFamily="2" charset="0"/>
              </a:rPr>
              <a:t> 21</a:t>
            </a:r>
          </a:p>
          <a:p>
            <a:r>
              <a:rPr lang="nl-NL" sz="1300" dirty="0">
                <a:latin typeface="Comfortaa" pitchFamily="2" charset="0"/>
              </a:rPr>
              <a:t>3920 Lommel</a:t>
            </a:r>
            <a:endParaRPr lang="en-US" sz="1300" dirty="0">
              <a:latin typeface="Comfortaa" pitchFamily="2" charset="0"/>
            </a:endParaRPr>
          </a:p>
          <a:p>
            <a:r>
              <a:rPr lang="en-US" sz="1300" dirty="0">
                <a:latin typeface="Comfortaa" pitchFamily="2" charset="0"/>
              </a:rPr>
              <a:t>België</a:t>
            </a:r>
          </a:p>
          <a:p>
            <a:endParaRPr lang="en-US" sz="1300" dirty="0">
              <a:latin typeface="Comforta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25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67A9D228-F677-4E66-BC08-D4BEA12D73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3200" dirty="0" err="1"/>
              <a:t>What</a:t>
            </a:r>
            <a:r>
              <a:rPr lang="nl-BE" sz="3200" dirty="0"/>
              <a:t> we do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5A098CB-7F4D-4273-A469-1CA0E324E5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127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DDA9E5-27B6-445D-B37C-C1D0D0EE5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Automatiseer de planning</a:t>
            </a:r>
            <a:br>
              <a:rPr lang="nl-BE" dirty="0"/>
            </a:br>
            <a:r>
              <a:rPr lang="nl-BE" dirty="0"/>
              <a:t>van je flexibel personeel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7BD255-B4F6-4023-9127-1B0A5A63E21F}"/>
              </a:ext>
            </a:extLst>
          </p:cNvPr>
          <p:cNvGrpSpPr/>
          <p:nvPr/>
        </p:nvGrpSpPr>
        <p:grpSpPr>
          <a:xfrm>
            <a:off x="1510104" y="657487"/>
            <a:ext cx="10676678" cy="5157150"/>
            <a:chOff x="1510104" y="657487"/>
            <a:chExt cx="10676678" cy="515715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745B415-BF6B-43F0-B8AD-828BD32FE6D9}"/>
                </a:ext>
              </a:extLst>
            </p:cNvPr>
            <p:cNvSpPr txBox="1"/>
            <p:nvPr/>
          </p:nvSpPr>
          <p:spPr>
            <a:xfrm>
              <a:off x="7974006" y="1436484"/>
              <a:ext cx="19405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400" b="1" dirty="0">
                  <a:solidFill>
                    <a:srgbClr val="7CC3E0"/>
                  </a:solidFill>
                  <a:latin typeface="Comfortaa" pitchFamily="2" charset="0"/>
                </a:rPr>
                <a:t>Digitale </a:t>
              </a:r>
            </a:p>
            <a:p>
              <a:pPr algn="ctr"/>
              <a:r>
                <a:rPr lang="nl-BE" sz="1400" b="1" dirty="0">
                  <a:solidFill>
                    <a:srgbClr val="7CC3E0"/>
                  </a:solidFill>
                  <a:latin typeface="Comfortaa" pitchFamily="2" charset="0"/>
                </a:rPr>
                <a:t>Tijdregistratie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B1250B7-2741-4B2C-8E94-23E7D0F3B794}"/>
                </a:ext>
              </a:extLst>
            </p:cNvPr>
            <p:cNvGrpSpPr/>
            <p:nvPr/>
          </p:nvGrpSpPr>
          <p:grpSpPr>
            <a:xfrm>
              <a:off x="1510104" y="657487"/>
              <a:ext cx="10676678" cy="5157150"/>
              <a:chOff x="1510104" y="657487"/>
              <a:chExt cx="10676678" cy="5157150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6F60B18-634E-4B70-9712-9320ECB1D6F5}"/>
                  </a:ext>
                </a:extLst>
              </p:cNvPr>
              <p:cNvGrpSpPr/>
              <p:nvPr/>
            </p:nvGrpSpPr>
            <p:grpSpPr>
              <a:xfrm>
                <a:off x="1510104" y="1959704"/>
                <a:ext cx="10676678" cy="3845374"/>
                <a:chOff x="1712144" y="2667896"/>
                <a:chExt cx="8841108" cy="3184264"/>
              </a:xfrm>
            </p:grpSpPr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C03638BC-519B-4EBD-9070-8401ED4C68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9134" t="32544" r="11387" b="27553"/>
                <a:stretch/>
              </p:blipFill>
              <p:spPr>
                <a:xfrm>
                  <a:off x="4464424" y="2667896"/>
                  <a:ext cx="6088828" cy="2022438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F0BAE776-AFE8-4804-8E6E-00932D69FA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249" t="55466" r="66452" b="4631"/>
                <a:stretch/>
              </p:blipFill>
              <p:spPr>
                <a:xfrm>
                  <a:off x="1712144" y="3829722"/>
                  <a:ext cx="3204102" cy="2022438"/>
                </a:xfrm>
                <a:prstGeom prst="rect">
                  <a:avLst/>
                </a:prstGeom>
              </p:spPr>
            </p:pic>
          </p:grp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2CB8BB0-54DB-485E-A08B-9515A80C2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673078" y="681406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E05A45B-FF31-486E-80A1-3EA87E22A116}"/>
                  </a:ext>
                </a:extLst>
              </p:cNvPr>
              <p:cNvSpPr txBox="1"/>
              <p:nvPr/>
            </p:nvSpPr>
            <p:spPr>
              <a:xfrm>
                <a:off x="5062786" y="1480485"/>
                <a:ext cx="19405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>
                    <a:solidFill>
                      <a:srgbClr val="35646F"/>
                    </a:solidFill>
                    <a:latin typeface="Comfortaa" pitchFamily="2" charset="0"/>
                  </a:rPr>
                  <a:t>Personeels-</a:t>
                </a:r>
              </a:p>
              <a:p>
                <a:pPr algn="ctr"/>
                <a:r>
                  <a:rPr lang="nl-BE" sz="1400" b="1" dirty="0">
                    <a:solidFill>
                      <a:srgbClr val="35646F"/>
                    </a:solidFill>
                    <a:latin typeface="Comfortaa" pitchFamily="2" charset="0"/>
                  </a:rPr>
                  <a:t>planning</a:t>
                </a: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F21430E0-39F5-4934-8F9B-D730BCAD31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1080241" y="72415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9F38520-1543-4D41-80F7-3D8BD9524200}"/>
                  </a:ext>
                </a:extLst>
              </p:cNvPr>
              <p:cNvSpPr txBox="1"/>
              <p:nvPr/>
            </p:nvSpPr>
            <p:spPr>
              <a:xfrm>
                <a:off x="10774729" y="1514707"/>
                <a:ext cx="1331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>
                    <a:solidFill>
                      <a:schemeClr val="accent2"/>
                    </a:solidFill>
                    <a:latin typeface="Comfortaa" pitchFamily="2" charset="0"/>
                  </a:rPr>
                  <a:t>Rapportage</a:t>
                </a: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5E4B771D-C99A-4FA6-A63F-AC0720C02D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Photocopy/>
                        </a14:imgEffect>
                        <a14:imgEffect>
                          <a14:brightnessContrast brigh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53661" y="4473705"/>
                <a:ext cx="720002" cy="720000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72B1B44-EF78-4121-AA43-79E3FFB019B0}"/>
                  </a:ext>
                </a:extLst>
              </p:cNvPr>
              <p:cNvSpPr txBox="1"/>
              <p:nvPr/>
            </p:nvSpPr>
            <p:spPr>
              <a:xfrm>
                <a:off x="6478773" y="5291417"/>
                <a:ext cx="22261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>
                    <a:solidFill>
                      <a:srgbClr val="22A09A"/>
                    </a:solidFill>
                    <a:latin typeface="Comfortaa" pitchFamily="2" charset="0"/>
                  </a:rPr>
                  <a:t>Automatische </a:t>
                </a:r>
                <a:r>
                  <a:rPr lang="nl-BE" sz="1400" b="1" dirty="0" err="1">
                    <a:solidFill>
                      <a:srgbClr val="22A09A"/>
                    </a:solidFill>
                    <a:latin typeface="Comfortaa" pitchFamily="2" charset="0"/>
                  </a:rPr>
                  <a:t>dimona</a:t>
                </a:r>
                <a:r>
                  <a:rPr lang="nl-BE" sz="1400" b="1" dirty="0">
                    <a:solidFill>
                      <a:srgbClr val="22A09A"/>
                    </a:solidFill>
                    <a:latin typeface="Comfortaa" pitchFamily="2" charset="0"/>
                  </a:rPr>
                  <a:t> &amp; contracten</a:t>
                </a:r>
              </a:p>
            </p:txBody>
          </p: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57B68200-B03D-4211-800E-B01DD51C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10041406" y="4383705"/>
                <a:ext cx="900001" cy="90000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60ACE4A-CA5E-4B90-A8C0-CA9BF5E02D21}"/>
                  </a:ext>
                </a:extLst>
              </p:cNvPr>
              <p:cNvSpPr txBox="1"/>
              <p:nvPr/>
            </p:nvSpPr>
            <p:spPr>
              <a:xfrm>
                <a:off x="9667771" y="5291417"/>
                <a:ext cx="16472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400" b="1" dirty="0">
                    <a:solidFill>
                      <a:schemeClr val="accent2"/>
                    </a:solidFill>
                    <a:latin typeface="Comfortaa" pitchFamily="2" charset="0"/>
                  </a:rPr>
                  <a:t>Payroll integratie</a:t>
                </a:r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C66809D1-0B2B-4394-A444-8545BEDF6A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662442" y="657487"/>
                <a:ext cx="720000" cy="72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4125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6FE6263-E174-4AA8-9A3D-7B074D2F43BA}"/>
              </a:ext>
            </a:extLst>
          </p:cNvPr>
          <p:cNvGrpSpPr/>
          <p:nvPr/>
        </p:nvGrpSpPr>
        <p:grpSpPr>
          <a:xfrm>
            <a:off x="1212071" y="1353402"/>
            <a:ext cx="6971729" cy="4187737"/>
            <a:chOff x="3997312" y="1353402"/>
            <a:chExt cx="6971729" cy="418773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563732-3BE1-459F-9D2D-C3503C06F8F1}"/>
                </a:ext>
              </a:extLst>
            </p:cNvPr>
            <p:cNvGrpSpPr/>
            <p:nvPr/>
          </p:nvGrpSpPr>
          <p:grpSpPr>
            <a:xfrm>
              <a:off x="4091002" y="1468527"/>
              <a:ext cx="6878039" cy="4072612"/>
              <a:chOff x="2010909" y="1093710"/>
              <a:chExt cx="8598994" cy="5091620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91624799-B69E-46FC-8DCA-AD2A81E19A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3147" y="2182255"/>
                <a:ext cx="1644864" cy="527772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2FFC236-6895-4179-A774-AFEBD6ABDF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6249" y="1171121"/>
                <a:ext cx="738492" cy="69582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4C3B9CB5-E077-4BCF-AFC5-F838C63BA9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06968" y="2187904"/>
                <a:ext cx="1495905" cy="601579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489C1CF0-A67F-4F7E-B49C-7A364F059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08285" y="2075842"/>
                <a:ext cx="1199848" cy="825702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C0540353-9A53-4C22-94B0-6A828D341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99522" y="1093710"/>
                <a:ext cx="1199848" cy="799898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ACD94330-05E7-4FBC-AE9B-336B2CA59C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81232" y="1171121"/>
                <a:ext cx="713932" cy="695820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FDECBFAC-D9B5-4E7E-92A2-F411EC6DDF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90533" y="2224807"/>
                <a:ext cx="1833313" cy="527772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442CB176-689F-4CA5-9B6D-066570A05A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86486" y="1127443"/>
                <a:ext cx="1027983" cy="809752"/>
              </a:xfrm>
              <a:prstGeom prst="rect">
                <a:avLst/>
              </a:prstGeom>
            </p:spPr>
          </p:pic>
          <p:pic>
            <p:nvPicPr>
              <p:cNvPr id="49" name="Content Placeholder 5">
                <a:extLst>
                  <a:ext uri="{FF2B5EF4-FFF2-40B4-BE49-F238E27FC236}">
                    <a16:creationId xmlns:a16="http://schemas.microsoft.com/office/drawing/2014/main" id="{165BF090-1BBD-400A-B61D-6ACE130604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81088" y="3749102"/>
                <a:ext cx="1144595" cy="825703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60EF09DE-51E9-4365-B87C-FF9111233F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372829" y="3725508"/>
                <a:ext cx="835834" cy="825703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2A1779F2-2A08-4543-81F4-5F194E1B0D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659425" y="3749102"/>
                <a:ext cx="1251493" cy="825703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5F87B05C-F4DC-46A5-9072-CCADA76405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10000" b="90000" l="10000" r="90000">
                            <a14:foregroundMark x1="26039" y1="67867" x2="26039" y2="67867"/>
                            <a14:backgroundMark x1="26593" y1="21884" x2="24377" y2="27424"/>
                            <a14:backgroundMark x1="36288" y1="36288" x2="36565" y2="42105"/>
                            <a14:backgroundMark x1="26039" y1="55679" x2="39612" y2="64543"/>
                            <a14:backgroundMark x1="58726" y1="65097" x2="71191" y2="59834"/>
                            <a14:backgroundMark x1="64543" y1="21607" x2="71468" y2="30748"/>
                            <a14:backgroundMark x1="56233" y1="33795" x2="62881" y2="47368"/>
                            <a14:backgroundMark x1="39612" y1="28255" x2="34626" y2="45429"/>
                            <a14:backgroundMark x1="38504" y1="53740" x2="41828" y2="54017"/>
                            <a14:backgroundMark x1="57618" y1="53740" x2="61219" y2="5235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827608" y="3364390"/>
                <a:ext cx="1517392" cy="1517392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3BF6E72D-409F-4B10-9849-E2E9254CB5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668895" y="3710235"/>
                <a:ext cx="1311718" cy="825703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C9F92E8A-8DB9-430F-9522-F326D76A31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179628" y="5324903"/>
                <a:ext cx="2105543" cy="825703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80A89096-7F42-481F-96FE-9165C5BEC3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86304" y="5307540"/>
                <a:ext cx="686055" cy="860427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83AA7100-5671-429B-8359-32B4AC8F75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407984" y="5283859"/>
                <a:ext cx="860427" cy="860427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C98FBBBF-C8EE-4878-AA8B-321B61ED23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208132" y="5312565"/>
                <a:ext cx="2401771" cy="792399"/>
              </a:xfrm>
              <a:prstGeom prst="rect">
                <a:avLst/>
              </a:prstGeom>
            </p:spPr>
          </p:pic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E0741003-CCDC-4A10-9E51-F54EE6068F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4263" y="3384333"/>
                <a:ext cx="8405699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165F289-0DEB-40B6-AC70-B1E1A81E37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09" y="4952223"/>
                <a:ext cx="8449052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1F741426-E336-416F-984F-8F409AC2B6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641579" y="5287205"/>
                <a:ext cx="1134167" cy="816620"/>
              </a:xfrm>
              <a:prstGeom prst="rect">
                <a:avLst/>
              </a:prstGeom>
            </p:spPr>
          </p:pic>
          <p:pic>
            <p:nvPicPr>
              <p:cNvPr id="63" name="Content Placeholder 6">
                <a:extLst>
                  <a:ext uri="{FF2B5EF4-FFF2-40B4-BE49-F238E27FC236}">
                    <a16:creationId xmlns:a16="http://schemas.microsoft.com/office/drawing/2014/main" id="{89EE0449-D165-470E-B498-3EEB0E4688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325213" y="1171121"/>
                <a:ext cx="946844" cy="695820"/>
              </a:xfrm>
              <a:prstGeom prst="rect">
                <a:avLst/>
              </a:prstGeom>
            </p:spPr>
          </p:pic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62BDE14C-5CE5-49D0-B9DD-E4AE65959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3147" y="2223299"/>
                <a:ext cx="1644864" cy="527772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8CB1DC92-3E56-44D6-951F-38D882814F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6249" y="1212165"/>
                <a:ext cx="738492" cy="695820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0F54809C-E495-415F-BEEB-E5622A1DB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ackgroundRemoval t="10000" b="90000" l="10000" r="90000">
                            <a14:foregroundMark x1="13000" y1="22000" x2="12500" y2="31000"/>
                            <a14:foregroundMark x1="23500" y1="23000" x2="23500" y2="29500"/>
                            <a14:foregroundMark x1="35500" y1="29500" x2="38500" y2="36500"/>
                            <a14:foregroundMark x1="52000" y1="19500" x2="52000" y2="21000"/>
                            <a14:foregroundMark x1="53500" y1="30500" x2="54000" y2="33000"/>
                            <a14:foregroundMark x1="62500" y1="26500" x2="62500" y2="28500"/>
                            <a14:foregroundMark x1="85500" y1="27000" x2="85500" y2="33000"/>
                            <a14:foregroundMark x1="78500" y1="54500" x2="78000" y2="58000"/>
                            <a14:foregroundMark x1="64000" y1="51500" x2="63000" y2="54500"/>
                            <a14:foregroundMark x1="29000" y1="55500" x2="29500" y2="56500"/>
                            <a14:foregroundMark x1="30000" y1="44500" x2="30000" y2="45500"/>
                            <a14:foregroundMark x1="16500" y1="46000" x2="16500" y2="46000"/>
                            <a14:foregroundMark x1="20000" y1="78000" x2="20000" y2="78000"/>
                            <a14:foregroundMark x1="12500" y1="79000" x2="12500" y2="79000"/>
                            <a14:foregroundMark x1="29500" y1="78500" x2="29500" y2="78500"/>
                            <a14:foregroundMark x1="35500" y1="77000" x2="35500" y2="77000"/>
                            <a14:foregroundMark x1="44000" y1="76000" x2="44000" y2="76000"/>
                            <a14:foregroundMark x1="52500" y1="77000" x2="52500" y2="77000"/>
                            <a14:foregroundMark x1="63500" y1="79500" x2="63500" y2="79500"/>
                            <a14:foregroundMark x1="69500" y1="78500" x2="69500" y2="78500"/>
                            <a14:foregroundMark x1="77000" y1="77000" x2="77000" y2="77000"/>
                            <a14:foregroundMark x1="83000" y1="77000" x2="83000" y2="77000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9148244" y="3476251"/>
                <a:ext cx="1311718" cy="1311718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367C7F99-ACB1-461A-9099-1B52096CC2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407984" y="5324903"/>
                <a:ext cx="860427" cy="860427"/>
              </a:xfrm>
              <a:prstGeom prst="rect">
                <a:avLst/>
              </a:prstGeom>
            </p:spPr>
          </p:pic>
        </p:grpSp>
        <p:pic>
          <p:nvPicPr>
            <p:cNvPr id="1026" name="Picture 2" descr="Mister Spaghetti Antwerpen - Pasta - Takeaway.com">
              <a:extLst>
                <a:ext uri="{FF2B5EF4-FFF2-40B4-BE49-F238E27FC236}">
                  <a16:creationId xmlns:a16="http://schemas.microsoft.com/office/drawing/2014/main" id="{3019B971-A9A8-4491-BCF9-768A116E5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7312" y="2288416"/>
              <a:ext cx="1170740" cy="805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Subway Logo">
              <a:extLst>
                <a:ext uri="{FF2B5EF4-FFF2-40B4-BE49-F238E27FC236}">
                  <a16:creationId xmlns:a16="http://schemas.microsoft.com/office/drawing/2014/main" id="{90F4E6EA-A101-4CF2-99A0-C88EE6029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778" b="96000" l="4889" r="98778">
                          <a14:foregroundMark x1="29556" y1="22667" x2="49667" y2="16222"/>
                          <a14:foregroundMark x1="49667" y1="16222" x2="50778" y2="16111"/>
                          <a14:foregroundMark x1="50111" y1="6778" x2="54556" y2="6667"/>
                          <a14:foregroundMark x1="13000" y1="20111" x2="13000" y2="20111"/>
                          <a14:foregroundMark x1="13000" y1="20111" x2="8222" y2="30333"/>
                          <a14:foregroundMark x1="13444" y1="18333" x2="18667" y2="13444"/>
                          <a14:foregroundMark x1="18667" y1="13444" x2="22444" y2="11556"/>
                          <a14:foregroundMark x1="22556" y1="11111" x2="28556" y2="6667"/>
                          <a14:foregroundMark x1="28556" y1="6667" x2="35183" y2="5108"/>
                          <a14:foregroundMark x1="6839" y1="54785" x2="6556" y2="58889"/>
                          <a14:foregroundMark x1="7843" y1="40252" x2="7738" y2="41778"/>
                          <a14:foregroundMark x1="8667" y1="28333" x2="8009" y2="37853"/>
                          <a14:foregroundMark x1="6556" y1="58889" x2="9000" y2="67556"/>
                          <a14:foregroundMark x1="5156" y1="51525" x2="4889" y2="60111"/>
                          <a14:foregroundMark x1="5304" y1="46776" x2="5235" y2="49001"/>
                          <a14:foregroundMark x1="5667" y1="35111" x2="5460" y2="41778"/>
                          <a14:foregroundMark x1="4889" y1="60111" x2="7444" y2="65778"/>
                          <a14:foregroundMark x1="8667" y1="69000" x2="11667" y2="74333"/>
                          <a14:foregroundMark x1="18889" y1="84333" x2="33128" y2="87683"/>
                          <a14:foregroundMark x1="41889" y1="95889" x2="69778" y2="91444"/>
                          <a14:foregroundMark x1="69778" y1="91444" x2="70556" y2="91444"/>
                          <a14:foregroundMark x1="88667" y1="70778" x2="81111" y2="86222"/>
                          <a14:foregroundMark x1="81111" y1="86222" x2="71778" y2="91667"/>
                          <a14:foregroundMark x1="27333" y1="91111" x2="58778" y2="94222"/>
                          <a14:foregroundMark x1="58778" y1="94222" x2="66111" y2="93000"/>
                          <a14:foregroundMark x1="66111" y1="93000" x2="67222" y2="93333"/>
                          <a14:foregroundMark x1="40556" y1="78667" x2="51333" y2="78222"/>
                          <a14:foregroundMark x1="18111" y1="58222" x2="18889" y2="64556"/>
                          <a14:foregroundMark x1="13889" y1="42111" x2="13889" y2="42111"/>
                          <a14:foregroundMark x1="26556" y1="36556" x2="26444" y2="39889"/>
                          <a14:foregroundMark x1="15665" y1="46667" x2="15778" y2="47111"/>
                          <a14:foregroundMark x1="14444" y1="41889" x2="15665" y2="46667"/>
                          <a14:foregroundMark x1="40111" y1="32556" x2="40111" y2="38111"/>
                          <a14:foregroundMark x1="52556" y1="28444" x2="53000" y2="33667"/>
                          <a14:foregroundMark x1="67222" y1="27111" x2="67667" y2="30111"/>
                          <a14:foregroundMark x1="76556" y1="22556" x2="77000" y2="29778"/>
                          <a14:foregroundMark x1="77000" y1="38778" x2="72222" y2="47667"/>
                          <a14:foregroundMark x1="64333" y1="46667" x2="63778" y2="57000"/>
                          <a14:foregroundMark x1="41444" y1="52111" x2="41556" y2="64444"/>
                          <a14:foregroundMark x1="48667" y1="97667" x2="63778" y2="96111"/>
                          <a14:foregroundMark x1="63778" y1="96111" x2="63889" y2="96000"/>
                          <a14:foregroundMark x1="94333" y1="69667" x2="93000" y2="71889"/>
                          <a14:foregroundMark x1="95889" y1="58667" x2="98538" y2="61010"/>
                          <a14:foregroundMark x1="93000" y1="61333" x2="93444" y2="62556"/>
                          <a14:backgroundMark x1="42556" y1="31444" x2="42556" y2="31444"/>
                          <a14:backgroundMark x1="17111" y1="39667" x2="17111" y2="39667"/>
                          <a14:backgroundMark x1="17556" y1="46667" x2="17556" y2="46667"/>
                          <a14:backgroundMark x1="7667" y1="41778" x2="7667" y2="49000"/>
                          <a14:backgroundMark x1="7667" y1="40778" x2="8333" y2="36889"/>
                          <a14:backgroundMark x1="7222" y1="48778" x2="7889" y2="54667"/>
                          <a14:backgroundMark x1="7667" y1="42333" x2="9222" y2="35444"/>
                          <a14:backgroundMark x1="9222" y1="35444" x2="9889" y2="34778"/>
                          <a14:backgroundMark x1="7778" y1="42222" x2="9000" y2="34111"/>
                          <a14:backgroundMark x1="7778" y1="42556" x2="8667" y2="34667"/>
                          <a14:backgroundMark x1="7778" y1="38222" x2="8667" y2="33333"/>
                          <a14:backgroundMark x1="7667" y1="43111" x2="7444" y2="40556"/>
                          <a14:backgroundMark x1="7444" y1="38111" x2="9111" y2="33222"/>
                          <a14:backgroundMark x1="36556" y1="5333" x2="60556" y2="3667"/>
                          <a14:backgroundMark x1="60556" y1="3667" x2="61556" y2="3667"/>
                          <a14:backgroundMark x1="35667" y1="5778" x2="43444" y2="3222"/>
                          <a14:backgroundMark x1="43444" y1="3222" x2="43667" y2="3222"/>
                          <a14:backgroundMark x1="48778" y1="1889" x2="57333" y2="1889"/>
                          <a14:backgroundMark x1="57333" y1="1889" x2="58333" y2="2222"/>
                          <a14:backgroundMark x1="44222" y1="3556" x2="52111" y2="2778"/>
                          <a14:backgroundMark x1="52111" y1="2778" x2="52778" y2="3000"/>
                          <a14:backgroundMark x1="36222" y1="4889" x2="38111" y2="4889"/>
                          <a14:backgroundMark x1="34778" y1="5889" x2="36556" y2="5222"/>
                          <a14:backgroundMark x1="80667" y1="22556" x2="80556" y2="25000"/>
                          <a14:backgroundMark x1="93889" y1="63444" x2="94111" y2="64444"/>
                          <a14:backgroundMark x1="91868" y1="63105" x2="92333" y2="64000"/>
                          <a14:backgroundMark x1="90889" y1="61222" x2="91262" y2="61939"/>
                          <a14:backgroundMark x1="98556" y1="61000" x2="99444" y2="62333"/>
                          <a14:backgroundMark x1="35889" y1="88000" x2="41111" y2="89778"/>
                          <a14:backgroundMark x1="33222" y1="87556" x2="37000" y2="88333"/>
                          <a14:backgroundMark x1="46889" y1="99222" x2="46889" y2="99222"/>
                          <a14:backgroundMark x1="54556" y1="99000" x2="54556" y2="99000"/>
                          <a14:backgroundMark x1="51444" y1="99444" x2="51444" y2="99444"/>
                          <a14:backgroundMark x1="51222" y1="99444" x2="51222" y2="99444"/>
                          <a14:backgroundMark x1="53556" y1="99444" x2="53556" y2="99444"/>
                          <a14:backgroundMark x1="53556" y1="99222" x2="53556" y2="99222"/>
                          <a14:backgroundMark x1="93444" y1="61222" x2="94444" y2="61000"/>
                          <a14:backgroundMark x1="93556" y1="62778" x2="93556" y2="62778"/>
                          <a14:backgroundMark x1="93444" y1="62667" x2="93444" y2="62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8510" y="1477515"/>
              <a:ext cx="734153" cy="734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exki - Fiftyfifty agence de graphisme et de communication à Bruxelles">
              <a:extLst>
                <a:ext uri="{FF2B5EF4-FFF2-40B4-BE49-F238E27FC236}">
                  <a16:creationId xmlns:a16="http://schemas.microsoft.com/office/drawing/2014/main" id="{323CF805-3B16-4093-AC00-DFF1C8A9D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>
                          <a14:foregroundMark x1="18500" y1="36667" x2="19500" y2="47333"/>
                          <a14:foregroundMark x1="35500" y1="35667" x2="38000" y2="39667"/>
                          <a14:foregroundMark x1="76500" y1="35667" x2="76250" y2="38333"/>
                          <a14:foregroundMark x1="75500" y1="15667" x2="75500" y2="15667"/>
                          <a14:foregroundMark x1="79750" y1="54333" x2="79750" y2="54333"/>
                          <a14:foregroundMark x1="17250" y1="65000" x2="18163" y2="65000"/>
                          <a14:foregroundMark x1="78519" y1="64484" x2="81252" y2="64889"/>
                          <a14:foregroundMark x1="77500" y1="64333" x2="77585" y2="64346"/>
                          <a14:foregroundMark x1="37000" y1="77000" x2="37000" y2="77000"/>
                          <a14:foregroundMark x1="43250" y1="73667" x2="43250" y2="73667"/>
                          <a14:foregroundMark x1="46000" y1="76333" x2="46000" y2="76333"/>
                          <a14:foregroundMark x1="51500" y1="74667" x2="51500" y2="74667"/>
                          <a14:foregroundMark x1="57500" y1="75667" x2="57500" y2="75667"/>
                          <a14:foregroundMark x1="27750" y1="76333" x2="27750" y2="76333"/>
                          <a14:foregroundMark x1="24250" y1="81000" x2="24250" y2="81000"/>
                          <a14:foregroundMark x1="40250" y1="77333" x2="40250" y2="77333"/>
                          <a14:foregroundMark x1="46500" y1="79000" x2="46500" y2="79000"/>
                          <a14:foregroundMark x1="53250" y1="77000" x2="53250" y2="77000"/>
                          <a14:foregroundMark x1="52250" y1="73000" x2="52250" y2="73000"/>
                          <a14:foregroundMark x1="54500" y1="78333" x2="54500" y2="78333"/>
                          <a14:foregroundMark x1="55000" y1="81333" x2="55000" y2="81333"/>
                          <a14:foregroundMark x1="61250" y1="75667" x2="61250" y2="75667"/>
                          <a14:foregroundMark x1="61750" y1="72333" x2="61750" y2="72333"/>
                          <a14:foregroundMark x1="64750" y1="78000" x2="64750" y2="78000"/>
                          <a14:foregroundMark x1="55000" y1="64333" x2="55000" y2="64333"/>
                          <a14:foregroundMark x1="69750" y1="64333" x2="69750" y2="64333"/>
                          <a14:foregroundMark x1="26750" y1="64333" x2="26750" y2="64333"/>
                          <a14:foregroundMark x1="28500" y1="64333" x2="28500" y2="64333"/>
                          <a14:foregroundMark x1="35000" y1="64667" x2="35000" y2="64667"/>
                          <a14:foregroundMark x1="19250" y1="65000" x2="19250" y2="65000"/>
                          <a14:foregroundMark x1="69750" y1="69333" x2="70250" y2="70667"/>
                          <a14:foregroundMark x1="69250" y1="75000" x2="69250" y2="72667"/>
                          <a14:foregroundMark x1="77500" y1="65000" x2="79500" y2="65000"/>
                          <a14:foregroundMark x1="71250" y1="64000" x2="73250" y2="64667"/>
                          <a14:foregroundMark x1="28000" y1="74333" x2="28000" y2="74333"/>
                          <a14:foregroundMark x1="28000" y1="73000" x2="28000" y2="73000"/>
                          <a14:backgroundMark x1="17500" y1="66333" x2="21500" y2="66667"/>
                          <a14:backgroundMark x1="27000" y1="65667" x2="29250" y2="65667"/>
                          <a14:backgroundMark x1="30750" y1="63000" x2="31500" y2="63333"/>
                          <a14:backgroundMark x1="72436" y1="66105" x2="75000" y2="66333"/>
                          <a14:backgroundMark x1="80750" y1="66333" x2="82250" y2="65000"/>
                          <a14:backgroundMark x1="77750" y1="64000" x2="77977" y2="64000"/>
                          <a14:backgroundMark x1="61750" y1="65333" x2="63000" y2="65333"/>
                          <a14:backgroundMark x1="72755" y1="65542" x2="75000" y2="65667"/>
                          <a14:backgroundMark x1="69000" y1="65333" x2="70450" y2="65414"/>
                          <a14:backgroundMark x1="69500" y1="72000" x2="69500" y2="72000"/>
                          <a14:backgroundMark x1="73250" y1="78333" x2="73250" y2="78333"/>
                          <a14:backgroundMark x1="53750" y1="78000" x2="53750" y2="78333"/>
                          <a14:backgroundMark x1="51250" y1="74667" x2="51250" y2="74667"/>
                          <a14:backgroundMark x1="40750" y1="78000" x2="40750" y2="78000"/>
                          <a14:backgroundMark x1="23500" y1="79000" x2="23500" y2="79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0818" y="1353402"/>
              <a:ext cx="1168438" cy="876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B769A41-2451-497E-864D-39E2DAD25507}"/>
              </a:ext>
            </a:extLst>
          </p:cNvPr>
          <p:cNvGrpSpPr/>
          <p:nvPr/>
        </p:nvGrpSpPr>
        <p:grpSpPr>
          <a:xfrm>
            <a:off x="8486839" y="2308871"/>
            <a:ext cx="2842096" cy="2842096"/>
            <a:chOff x="8423307" y="2664059"/>
            <a:chExt cx="1996965" cy="1996965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C1BE253-95A1-46A5-99F8-3C90FA0A2613}"/>
                </a:ext>
              </a:extLst>
            </p:cNvPr>
            <p:cNvSpPr/>
            <p:nvPr/>
          </p:nvSpPr>
          <p:spPr>
            <a:xfrm>
              <a:off x="8423307" y="2664059"/>
              <a:ext cx="1996965" cy="1996965"/>
            </a:xfrm>
            <a:prstGeom prst="ellipse">
              <a:avLst/>
            </a:prstGeom>
            <a:solidFill>
              <a:srgbClr val="6FA759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fortaa" pitchFamily="2" charset="0"/>
                  <a:ea typeface="+mn-ea"/>
                  <a:cs typeface="+mn-cs"/>
                </a:rPr>
                <a:t>1300 klanten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l-BE" sz="1600" dirty="0">
                  <a:solidFill>
                    <a:prstClr val="white"/>
                  </a:solidFill>
                  <a:latin typeface="Comfortaa" pitchFamily="2" charset="0"/>
                </a:rPr>
                <a:t>In 4 landen</a:t>
              </a:r>
              <a:endParaRPr kumimoji="0" lang="nl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fortaa" pitchFamily="2" charset="0"/>
                <a:ea typeface="+mn-ea"/>
                <a:cs typeface="+mn-cs"/>
              </a:endParaRPr>
            </a:p>
          </p:txBody>
        </p:sp>
        <p:pic>
          <p:nvPicPr>
            <p:cNvPr id="73" name="Graphic 72" descr="City">
              <a:extLst>
                <a:ext uri="{FF2B5EF4-FFF2-40B4-BE49-F238E27FC236}">
                  <a16:creationId xmlns:a16="http://schemas.microsoft.com/office/drawing/2014/main" id="{6A3666B4-49FF-400F-BED5-6C0EB6E14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8964589" y="2874786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522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relateerde afbeelding">
            <a:extLst>
              <a:ext uri="{FF2B5EF4-FFF2-40B4-BE49-F238E27FC236}">
                <a16:creationId xmlns:a16="http://schemas.microsoft.com/office/drawing/2014/main" id="{EF97EE64-9030-415A-BBFD-C2D81BFAB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24" y="5424063"/>
            <a:ext cx="1619275" cy="64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Afbeeldingsresultaat voor google play store">
            <a:extLst>
              <a:ext uri="{FF2B5EF4-FFF2-40B4-BE49-F238E27FC236}">
                <a16:creationId xmlns:a16="http://schemas.microsoft.com/office/drawing/2014/main" id="{01E2E3F6-5533-4F0C-851E-7B378ACD1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22" y="5480521"/>
            <a:ext cx="1818422" cy="53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7D8AEB-3020-4DC0-92E8-760AEE999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8083" y="842686"/>
            <a:ext cx="6726275" cy="47570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13CC63-C175-4E74-B7DB-953FB52385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r>
              <a:rPr lang="nl-BE" sz="2800" dirty="0"/>
              <a:t>Interactieve planning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0816439-A2F5-4F51-965B-4A6082DC8C6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757289" y="1970736"/>
            <a:ext cx="3559639" cy="362904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600" dirty="0" err="1"/>
              <a:t>Personeelsleden</a:t>
            </a:r>
            <a:r>
              <a:rPr lang="en-US" sz="1600" dirty="0"/>
              <a:t> </a:t>
            </a:r>
            <a:r>
              <a:rPr lang="en-US" sz="1600" dirty="0" err="1"/>
              <a:t>kunnen</a:t>
            </a:r>
            <a:r>
              <a:rPr lang="en-US" sz="1600" dirty="0"/>
              <a:t> </a:t>
            </a:r>
            <a:r>
              <a:rPr lang="en-US" sz="1600" dirty="0" err="1"/>
              <a:t>zich</a:t>
            </a:r>
            <a:r>
              <a:rPr lang="en-US" sz="1600" dirty="0"/>
              <a:t> </a:t>
            </a:r>
            <a:r>
              <a:rPr lang="en-US" sz="1600" dirty="0" err="1"/>
              <a:t>inschrijven</a:t>
            </a:r>
            <a:r>
              <a:rPr lang="en-US" sz="1600" dirty="0"/>
              <a:t> op open </a:t>
            </a:r>
            <a:r>
              <a:rPr lang="en-US" sz="1600" dirty="0" err="1"/>
              <a:t>werktijden</a:t>
            </a:r>
            <a:r>
              <a:rPr lang="en-US" sz="1600" dirty="0"/>
              <a:t> die </a:t>
            </a:r>
            <a:r>
              <a:rPr lang="en-US" sz="1600" dirty="0" err="1"/>
              <a:t>nog</a:t>
            </a:r>
            <a:r>
              <a:rPr lang="en-US" sz="1600" dirty="0"/>
              <a:t> </a:t>
            </a:r>
            <a:r>
              <a:rPr lang="en-US" sz="1600" dirty="0" err="1"/>
              <a:t>niet</a:t>
            </a:r>
            <a:r>
              <a:rPr lang="en-US" sz="1600" dirty="0"/>
              <a:t> </a:t>
            </a:r>
            <a:r>
              <a:rPr lang="en-US" sz="1600" dirty="0" err="1"/>
              <a:t>toegekend</a:t>
            </a:r>
            <a:r>
              <a:rPr lang="en-US" sz="1600" dirty="0"/>
              <a:t> </a:t>
            </a:r>
            <a:r>
              <a:rPr lang="en-US" sz="1600" dirty="0" err="1"/>
              <a:t>zijn</a:t>
            </a:r>
            <a:r>
              <a:rPr lang="en-US" sz="1600" dirty="0"/>
              <a:t> door de </a:t>
            </a:r>
            <a:r>
              <a:rPr lang="en-US" sz="1600" dirty="0" err="1"/>
              <a:t>autoplanner</a:t>
            </a:r>
            <a:r>
              <a:rPr lang="en-US" sz="1600" dirty="0"/>
              <a:t>.</a:t>
            </a:r>
          </a:p>
          <a:p>
            <a:pPr>
              <a:spcAft>
                <a:spcPts val="1200"/>
              </a:spcAft>
            </a:pPr>
            <a:endParaRPr lang="en-US" sz="1600" dirty="0"/>
          </a:p>
          <a:p>
            <a:pPr>
              <a:spcAft>
                <a:spcPts val="1200"/>
              </a:spcAft>
            </a:pPr>
            <a:r>
              <a:rPr lang="en-US" sz="1600" dirty="0" err="1"/>
              <a:t>Personeelsleden</a:t>
            </a:r>
            <a:r>
              <a:rPr lang="en-US" sz="1600" dirty="0"/>
              <a:t> </a:t>
            </a:r>
            <a:r>
              <a:rPr lang="en-US" sz="1600" dirty="0" err="1"/>
              <a:t>kunnen</a:t>
            </a:r>
            <a:r>
              <a:rPr lang="en-US" sz="1600" dirty="0"/>
              <a:t> </a:t>
            </a:r>
            <a:r>
              <a:rPr lang="en-US" sz="1600" dirty="0" err="1"/>
              <a:t>shiftwissels</a:t>
            </a:r>
            <a:r>
              <a:rPr lang="en-US" sz="1600" dirty="0"/>
              <a:t> </a:t>
            </a:r>
            <a:r>
              <a:rPr lang="en-US" sz="1600" dirty="0" err="1"/>
              <a:t>aanvragen</a:t>
            </a:r>
            <a:r>
              <a:rPr lang="en-US" sz="1600" dirty="0"/>
              <a:t> die al dan </a:t>
            </a:r>
            <a:r>
              <a:rPr lang="en-US" sz="1600" dirty="0" err="1"/>
              <a:t>niet</a:t>
            </a:r>
            <a:r>
              <a:rPr lang="en-US" sz="1600" dirty="0"/>
              <a:t> </a:t>
            </a:r>
            <a:r>
              <a:rPr lang="en-US" sz="1600" dirty="0" err="1"/>
              <a:t>moeten</a:t>
            </a:r>
            <a:r>
              <a:rPr lang="en-US" sz="1600" dirty="0"/>
              <a:t> </a:t>
            </a:r>
            <a:r>
              <a:rPr lang="en-US" sz="1600" dirty="0" err="1"/>
              <a:t>goedgekeurd</a:t>
            </a:r>
            <a:r>
              <a:rPr lang="en-US" sz="1600" dirty="0"/>
              <a:t> </a:t>
            </a:r>
            <a:r>
              <a:rPr lang="en-US" sz="1600" dirty="0" err="1"/>
              <a:t>worden</a:t>
            </a:r>
            <a:r>
              <a:rPr lang="en-US" sz="1600" dirty="0"/>
              <a:t> door </a:t>
            </a:r>
            <a:r>
              <a:rPr lang="en-US" sz="1600" dirty="0" err="1"/>
              <a:t>hun</a:t>
            </a:r>
            <a:r>
              <a:rPr lang="en-US" sz="1600" dirty="0"/>
              <a:t> manager.</a:t>
            </a:r>
          </a:p>
          <a:p>
            <a:pPr>
              <a:spcAft>
                <a:spcPts val="1200"/>
              </a:spcAft>
            </a:pPr>
            <a:endParaRPr lang="en-US" sz="1600" dirty="0"/>
          </a:p>
          <a:p>
            <a:pPr>
              <a:spcAft>
                <a:spcPts val="1200"/>
              </a:spcAft>
            </a:pPr>
            <a:r>
              <a:rPr lang="en-US" sz="1600" dirty="0" err="1"/>
              <a:t>Dit</a:t>
            </a:r>
            <a:r>
              <a:rPr lang="en-US" sz="1600" dirty="0"/>
              <a:t> </a:t>
            </a:r>
            <a:r>
              <a:rPr lang="en-US" sz="1600" dirty="0" err="1"/>
              <a:t>alles</a:t>
            </a:r>
            <a:r>
              <a:rPr lang="en-US" sz="1600" dirty="0"/>
              <a:t> via </a:t>
            </a:r>
            <a:r>
              <a:rPr lang="en-US" sz="1600" dirty="0" err="1"/>
              <a:t>onze</a:t>
            </a:r>
            <a:r>
              <a:rPr lang="en-US" sz="1600" dirty="0"/>
              <a:t> iPhone en Android app.</a:t>
            </a:r>
            <a:endParaRPr lang="nl-BE" sz="1600" dirty="0"/>
          </a:p>
        </p:txBody>
      </p:sp>
      <p:pic>
        <p:nvPicPr>
          <p:cNvPr id="12" name="Graphic 11" descr="Monthly calendar">
            <a:extLst>
              <a:ext uri="{FF2B5EF4-FFF2-40B4-BE49-F238E27FC236}">
                <a16:creationId xmlns:a16="http://schemas.microsoft.com/office/drawing/2014/main" id="{BD56CC20-8FA9-4E83-9B45-1E9AD3D740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56173" y="1970736"/>
            <a:ext cx="583136" cy="583136"/>
          </a:xfrm>
          <a:prstGeom prst="rect">
            <a:avLst/>
          </a:prstGeom>
        </p:spPr>
      </p:pic>
      <p:pic>
        <p:nvPicPr>
          <p:cNvPr id="27" name="Graphic 26" descr="Smart Phone">
            <a:extLst>
              <a:ext uri="{FF2B5EF4-FFF2-40B4-BE49-F238E27FC236}">
                <a16:creationId xmlns:a16="http://schemas.microsoft.com/office/drawing/2014/main" id="{759D7180-5432-4C5B-B8EF-D644999263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56173" y="4860980"/>
            <a:ext cx="583136" cy="583136"/>
          </a:xfrm>
          <a:prstGeom prst="rect">
            <a:avLst/>
          </a:prstGeom>
        </p:spPr>
      </p:pic>
      <p:pic>
        <p:nvPicPr>
          <p:cNvPr id="31" name="Graphic 30" descr="Repeat">
            <a:extLst>
              <a:ext uri="{FF2B5EF4-FFF2-40B4-BE49-F238E27FC236}">
                <a16:creationId xmlns:a16="http://schemas.microsoft.com/office/drawing/2014/main" id="{F1BBE30F-257E-4B35-8641-75ECCDD462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56173" y="3447793"/>
            <a:ext cx="583136" cy="58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9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2E255-A1AD-43AE-89FA-94331F1D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1" y="358219"/>
            <a:ext cx="6211852" cy="1019268"/>
          </a:xfrm>
        </p:spPr>
        <p:txBody>
          <a:bodyPr/>
          <a:lstStyle/>
          <a:p>
            <a:r>
              <a:rPr lang="nl-BE" dirty="0"/>
              <a:t>Time </a:t>
            </a:r>
            <a:r>
              <a:rPr lang="nl-BE" dirty="0" err="1"/>
              <a:t>registration</a:t>
            </a:r>
            <a:endParaRPr lang="nl-BE" dirty="0"/>
          </a:p>
        </p:txBody>
      </p:sp>
      <p:pic>
        <p:nvPicPr>
          <p:cNvPr id="6" name="Content Placeholder 17">
            <a:extLst>
              <a:ext uri="{FF2B5EF4-FFF2-40B4-BE49-F238E27FC236}">
                <a16:creationId xmlns:a16="http://schemas.microsoft.com/office/drawing/2014/main" id="{05B31300-A1C0-4EF8-87F7-D97AB3C49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272" y="2678110"/>
            <a:ext cx="5173663" cy="3659456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41F82A6-94CC-4B23-9162-1E482C7C6B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8381" r="8381"/>
          <a:stretch>
            <a:fillRect/>
          </a:stretch>
        </p:blipFill>
        <p:spPr/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FB6D9-9B61-4B93-BC20-6A1D6440495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04850" y="1373188"/>
            <a:ext cx="5908826" cy="5024437"/>
          </a:xfrm>
        </p:spPr>
        <p:txBody>
          <a:bodyPr>
            <a:normAutofit/>
          </a:bodyPr>
          <a:lstStyle/>
          <a:p>
            <a:pPr marL="285750" indent="-285750">
              <a:spcAft>
                <a:spcPts val="1200"/>
              </a:spcAft>
              <a:buBlip>
                <a:blip r:embed="rId4"/>
              </a:buBlip>
            </a:pPr>
            <a:r>
              <a:rPr lang="en-US" sz="2000" dirty="0"/>
              <a:t>GPS tracking</a:t>
            </a:r>
          </a:p>
          <a:p>
            <a:pPr marL="285750" indent="-285750">
              <a:spcAft>
                <a:spcPts val="1200"/>
              </a:spcAft>
              <a:buBlip>
                <a:blip r:embed="rId4"/>
              </a:buBlip>
            </a:pPr>
            <a:r>
              <a:rPr lang="en-US" sz="2000" dirty="0" err="1"/>
              <a:t>Mogelijk</a:t>
            </a:r>
            <a:r>
              <a:rPr lang="en-US" sz="2000" dirty="0"/>
              <a:t> via elk </a:t>
            </a:r>
            <a:r>
              <a:rPr lang="en-US" sz="2000" dirty="0" err="1"/>
              <a:t>toestel</a:t>
            </a:r>
            <a:endParaRPr lang="en-US" sz="2000" dirty="0"/>
          </a:p>
          <a:p>
            <a:pPr marL="285750" indent="-285750">
              <a:spcAft>
                <a:spcPts val="1200"/>
              </a:spcAft>
              <a:buBlip>
                <a:blip r:embed="rId4"/>
              </a:buBlip>
            </a:pPr>
            <a:r>
              <a:rPr lang="en-US" sz="2000" dirty="0" err="1"/>
              <a:t>Berekening</a:t>
            </a:r>
            <a:r>
              <a:rPr lang="en-US" sz="2000" dirty="0"/>
              <a:t> van </a:t>
            </a:r>
            <a:r>
              <a:rPr lang="en-US" sz="2000" dirty="0" err="1"/>
              <a:t>looncodes</a:t>
            </a:r>
            <a:r>
              <a:rPr lang="en-US" sz="2000" dirty="0"/>
              <a:t> + link met payroll office / interim</a:t>
            </a:r>
            <a:endParaRPr lang="nl-BE" sz="2000" dirty="0"/>
          </a:p>
        </p:txBody>
      </p:sp>
      <p:pic>
        <p:nvPicPr>
          <p:cNvPr id="7" name="Content Placeholder 21">
            <a:extLst>
              <a:ext uri="{FF2B5EF4-FFF2-40B4-BE49-F238E27FC236}">
                <a16:creationId xmlns:a16="http://schemas.microsoft.com/office/drawing/2014/main" id="{5433D0D4-4DC9-4E61-88CF-C716CB8AF1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6104" y="4349027"/>
            <a:ext cx="3230206" cy="22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3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310367E-6E66-4D9D-9EB6-A8EBCB6972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125" r="25125"/>
          <a:stretch>
            <a:fillRect/>
          </a:stretch>
        </p:blipFill>
        <p:spPr>
          <a:xfrm>
            <a:off x="-606366" y="-1335345"/>
            <a:ext cx="9010905" cy="9010905"/>
          </a:xfrm>
          <a:prstGeom prst="rect">
            <a:avLst/>
          </a:prstGeom>
        </p:spPr>
      </p:pic>
      <p:pic>
        <p:nvPicPr>
          <p:cNvPr id="11" name="Afbeelding 2">
            <a:extLst>
              <a:ext uri="{FF2B5EF4-FFF2-40B4-BE49-F238E27FC236}">
                <a16:creationId xmlns:a16="http://schemas.microsoft.com/office/drawing/2014/main" id="{1FB77A4E-C4F4-48C7-84C7-C260CB41F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17" y="1279623"/>
            <a:ext cx="5859694" cy="300445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5D7C91A-C467-4CA8-92FE-3EC6679171D8}"/>
              </a:ext>
            </a:extLst>
          </p:cNvPr>
          <p:cNvSpPr/>
          <p:nvPr/>
        </p:nvSpPr>
        <p:spPr>
          <a:xfrm>
            <a:off x="5158148" y="-1339910"/>
            <a:ext cx="9046269" cy="9046269"/>
          </a:xfrm>
          <a:prstGeom prst="ellipse">
            <a:avLst/>
          </a:prstGeom>
          <a:solidFill>
            <a:srgbClr val="E5F1D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13CC63-C175-4E74-B7DB-953FB52385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07143" y="576263"/>
            <a:ext cx="3965575" cy="1009346"/>
          </a:xfrm>
        </p:spPr>
        <p:txBody>
          <a:bodyPr>
            <a:normAutofit/>
          </a:bodyPr>
          <a:lstStyle/>
          <a:p>
            <a:r>
              <a:rPr lang="nl-BE" sz="2800" dirty="0"/>
              <a:t>Focus op Planning &amp; Rendabiliteit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0816439-A2F5-4F51-965B-4A6082DC8C6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689898" y="1936685"/>
            <a:ext cx="3568038" cy="3395543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1600" dirty="0"/>
              <a:t>Planning op basis van </a:t>
            </a:r>
            <a:r>
              <a:rPr lang="en-US" sz="1600" dirty="0" err="1"/>
              <a:t>omzet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Focus op </a:t>
            </a:r>
            <a:r>
              <a:rPr lang="en-US" sz="1600" dirty="0" err="1"/>
              <a:t>rendabiliteit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 err="1"/>
              <a:t>Directe</a:t>
            </a:r>
            <a:r>
              <a:rPr lang="en-US" sz="1600" dirty="0"/>
              <a:t> rapportage </a:t>
            </a:r>
            <a:r>
              <a:rPr lang="en-US" sz="1600" dirty="0" err="1"/>
              <a:t>voor</a:t>
            </a:r>
            <a:r>
              <a:rPr lang="en-US" sz="1600" dirty="0"/>
              <a:t> de planner &amp; </a:t>
            </a:r>
            <a:br>
              <a:rPr lang="en-US" sz="1600" dirty="0"/>
            </a:br>
            <a:r>
              <a:rPr lang="en-US" sz="1600" dirty="0" err="1"/>
              <a:t>zijn</a:t>
            </a:r>
            <a:r>
              <a:rPr lang="en-US" sz="1600" dirty="0"/>
              <a:t> management</a:t>
            </a:r>
          </a:p>
        </p:txBody>
      </p:sp>
      <p:pic>
        <p:nvPicPr>
          <p:cNvPr id="4" name="Graphic 3" descr="Pie chart">
            <a:extLst>
              <a:ext uri="{FF2B5EF4-FFF2-40B4-BE49-F238E27FC236}">
                <a16:creationId xmlns:a16="http://schemas.microsoft.com/office/drawing/2014/main" id="{E066935B-96D3-4D3E-9203-C85F5A829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54491" y="4515625"/>
            <a:ext cx="684028" cy="684028"/>
          </a:xfrm>
          <a:prstGeom prst="rect">
            <a:avLst/>
          </a:prstGeom>
        </p:spPr>
      </p:pic>
      <p:pic>
        <p:nvPicPr>
          <p:cNvPr id="6" name="Graphic 5" descr="Upward trend">
            <a:extLst>
              <a:ext uri="{FF2B5EF4-FFF2-40B4-BE49-F238E27FC236}">
                <a16:creationId xmlns:a16="http://schemas.microsoft.com/office/drawing/2014/main" id="{7F899D48-5ADA-4DC3-9493-760943262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01450" y="3202163"/>
            <a:ext cx="590107" cy="590107"/>
          </a:xfrm>
          <a:prstGeom prst="rect">
            <a:avLst/>
          </a:prstGeom>
        </p:spPr>
      </p:pic>
      <p:pic>
        <p:nvPicPr>
          <p:cNvPr id="14" name="Graphic 13" descr="Euro">
            <a:extLst>
              <a:ext uri="{FF2B5EF4-FFF2-40B4-BE49-F238E27FC236}">
                <a16:creationId xmlns:a16="http://schemas.microsoft.com/office/drawing/2014/main" id="{FD87B20D-E3BE-4FA3-AAD2-79DB14F7A6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01449" y="2013910"/>
            <a:ext cx="590107" cy="5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8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96F6-33CF-4C78-A2FC-9FFA13FAA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14" y="358219"/>
            <a:ext cx="3765958" cy="1019268"/>
          </a:xfrm>
        </p:spPr>
        <p:txBody>
          <a:bodyPr>
            <a:normAutofit fontScale="90000"/>
          </a:bodyPr>
          <a:lstStyle/>
          <a:p>
            <a:r>
              <a:rPr lang="en-US" dirty="0"/>
              <a:t>Strobbo </a:t>
            </a:r>
            <a:r>
              <a:rPr lang="en-US" dirty="0" err="1"/>
              <a:t>als</a:t>
            </a:r>
            <a:r>
              <a:rPr lang="en-US" dirty="0"/>
              <a:t> centrale tool </a:t>
            </a:r>
            <a:r>
              <a:rPr lang="en-US" dirty="0" err="1"/>
              <a:t>voor</a:t>
            </a:r>
            <a:r>
              <a:rPr lang="en-US" dirty="0"/>
              <a:t> al je HR </a:t>
            </a:r>
            <a:r>
              <a:rPr lang="en-US" dirty="0" err="1"/>
              <a:t>behoeften</a:t>
            </a:r>
            <a:endParaRPr lang="nl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D94177-8F66-4E66-9A5F-F21E420D8C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320" y="1934703"/>
            <a:ext cx="6454775" cy="456507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E8F1DD-8545-4C22-99DE-5EB7DE23497A}"/>
              </a:ext>
            </a:extLst>
          </p:cNvPr>
          <p:cNvSpPr txBox="1"/>
          <p:nvPr/>
        </p:nvSpPr>
        <p:spPr>
          <a:xfrm>
            <a:off x="630335" y="2427681"/>
            <a:ext cx="13273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400" dirty="0"/>
              <a:t>Payroll provider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0FFD7D-24AD-4B2A-8AA8-CA76956D76FB}"/>
              </a:ext>
            </a:extLst>
          </p:cNvPr>
          <p:cNvSpPr txBox="1"/>
          <p:nvPr/>
        </p:nvSpPr>
        <p:spPr>
          <a:xfrm>
            <a:off x="2256405" y="1983138"/>
            <a:ext cx="15042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err="1"/>
              <a:t>Weather</a:t>
            </a:r>
            <a:r>
              <a:rPr lang="nl-BE" sz="1400" dirty="0"/>
              <a:t> forecast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B0705-1757-48EF-887A-9F6B23CE02C9}"/>
              </a:ext>
            </a:extLst>
          </p:cNvPr>
          <p:cNvSpPr txBox="1"/>
          <p:nvPr/>
        </p:nvSpPr>
        <p:spPr>
          <a:xfrm>
            <a:off x="4139384" y="2359308"/>
            <a:ext cx="15042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err="1"/>
              <a:t>Reservations</a:t>
            </a:r>
            <a:endParaRPr lang="nl-BE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132F4C-7DF1-4425-8D6E-7AAB641B2B5D}"/>
              </a:ext>
            </a:extLst>
          </p:cNvPr>
          <p:cNvSpPr txBox="1"/>
          <p:nvPr/>
        </p:nvSpPr>
        <p:spPr>
          <a:xfrm>
            <a:off x="1472252" y="4413197"/>
            <a:ext cx="9563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400" dirty="0"/>
              <a:t>Reporting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35C341-7D0E-42A1-BAE8-D74B1E2B1466}"/>
              </a:ext>
            </a:extLst>
          </p:cNvPr>
          <p:cNvSpPr txBox="1"/>
          <p:nvPr/>
        </p:nvSpPr>
        <p:spPr>
          <a:xfrm>
            <a:off x="336607" y="5303017"/>
            <a:ext cx="9563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Interim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883EC1-59F9-477C-BF04-554C16085143}"/>
              </a:ext>
            </a:extLst>
          </p:cNvPr>
          <p:cNvSpPr txBox="1"/>
          <p:nvPr/>
        </p:nvSpPr>
        <p:spPr>
          <a:xfrm>
            <a:off x="2170323" y="5831883"/>
            <a:ext cx="9563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Payroll engine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734D6B-380F-4A4F-BC62-D3FE958CF20C}"/>
              </a:ext>
            </a:extLst>
          </p:cNvPr>
          <p:cNvSpPr txBox="1"/>
          <p:nvPr/>
        </p:nvSpPr>
        <p:spPr>
          <a:xfrm>
            <a:off x="4613308" y="5707490"/>
            <a:ext cx="12218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Cash register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373115-018B-4207-88D2-4E298DEE9D8B}"/>
              </a:ext>
            </a:extLst>
          </p:cNvPr>
          <p:cNvSpPr txBox="1"/>
          <p:nvPr/>
        </p:nvSpPr>
        <p:spPr>
          <a:xfrm>
            <a:off x="5494930" y="4620715"/>
            <a:ext cx="16236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Menu management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7CFF1DE-5049-4096-84B4-BD455B388D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35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BE748ED-8A44-43D6-AE3A-A54AE792F2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514" y="2987040"/>
            <a:ext cx="4742376" cy="1540758"/>
          </a:xfrm>
        </p:spPr>
        <p:txBody>
          <a:bodyPr>
            <a:normAutofit/>
          </a:bodyPr>
          <a:lstStyle/>
          <a:p>
            <a:r>
              <a:rPr lang="nl-BE" b="1" dirty="0" err="1">
                <a:solidFill>
                  <a:schemeClr val="bg1"/>
                </a:solidFill>
              </a:rPr>
              <a:t>About</a:t>
            </a:r>
            <a:r>
              <a:rPr lang="nl-BE" b="1" dirty="0">
                <a:solidFill>
                  <a:schemeClr val="bg1"/>
                </a:solidFill>
              </a:rPr>
              <a:t> Strobbo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5474C9A-50AB-4282-A9B2-AC0890BD6E6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254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robbo-Theme-2">
  <a:themeElements>
    <a:clrScheme name="Strobbo">
      <a:dk1>
        <a:srgbClr val="444444"/>
      </a:dk1>
      <a:lt1>
        <a:sysClr val="window" lastClr="FFFFFF"/>
      </a:lt1>
      <a:dk2>
        <a:srgbClr val="0D3361"/>
      </a:dk2>
      <a:lt2>
        <a:srgbClr val="F5F5F5"/>
      </a:lt2>
      <a:accent1>
        <a:srgbClr val="336FB8"/>
      </a:accent1>
      <a:accent2>
        <a:srgbClr val="7BB961"/>
      </a:accent2>
      <a:accent3>
        <a:srgbClr val="9B9B9B"/>
      </a:accent3>
      <a:accent4>
        <a:srgbClr val="E0D26A"/>
      </a:accent4>
      <a:accent5>
        <a:srgbClr val="D6603B"/>
      </a:accent5>
      <a:accent6>
        <a:srgbClr val="009D97"/>
      </a:accent6>
      <a:hlink>
        <a:srgbClr val="009D97"/>
      </a:hlink>
      <a:folHlink>
        <a:srgbClr val="336FB8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80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robbo-Theme" id="{AEB201AF-46EA-4977-AC09-7065DD78FC9F}" vid="{CB1C6C58-FC6E-475D-BF58-DDF37FA65338}"/>
    </a:ext>
  </a:extLst>
</a:theme>
</file>

<file path=ppt/theme/theme2.xml><?xml version="1.0" encoding="utf-8"?>
<a:theme xmlns:a="http://schemas.openxmlformats.org/drawingml/2006/main" name="1_Strobbo-Theme-2">
  <a:themeElements>
    <a:clrScheme name="Strobbo">
      <a:dk1>
        <a:srgbClr val="444444"/>
      </a:dk1>
      <a:lt1>
        <a:sysClr val="window" lastClr="FFFFFF"/>
      </a:lt1>
      <a:dk2>
        <a:srgbClr val="0D3361"/>
      </a:dk2>
      <a:lt2>
        <a:srgbClr val="F5F5F5"/>
      </a:lt2>
      <a:accent1>
        <a:srgbClr val="336FB8"/>
      </a:accent1>
      <a:accent2>
        <a:srgbClr val="7BB961"/>
      </a:accent2>
      <a:accent3>
        <a:srgbClr val="9B9B9B"/>
      </a:accent3>
      <a:accent4>
        <a:srgbClr val="E0D26A"/>
      </a:accent4>
      <a:accent5>
        <a:srgbClr val="D6603B"/>
      </a:accent5>
      <a:accent6>
        <a:srgbClr val="009D97"/>
      </a:accent6>
      <a:hlink>
        <a:srgbClr val="009D97"/>
      </a:hlink>
      <a:folHlink>
        <a:srgbClr val="336FB8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80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robbo-Theme" id="{AEB201AF-46EA-4977-AC09-7065DD78FC9F}" vid="{CB1C6C58-FC6E-475D-BF58-DDF37FA65338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2E0A66D9079B47B6D6775D4F928018" ma:contentTypeVersion="12" ma:contentTypeDescription="Create a new document." ma:contentTypeScope="" ma:versionID="3eba58c1ad55a61acb553541184c10b6">
  <xsd:schema xmlns:xsd="http://www.w3.org/2001/XMLSchema" xmlns:xs="http://www.w3.org/2001/XMLSchema" xmlns:p="http://schemas.microsoft.com/office/2006/metadata/properties" xmlns:ns2="71873488-b884-491a-a3ca-929ac0b05b22" xmlns:ns3="5cd12f8a-866b-4056-a65d-1f58d036d9a8" targetNamespace="http://schemas.microsoft.com/office/2006/metadata/properties" ma:root="true" ma:fieldsID="aa1f1a93850de1cd3b24c48fca51e745" ns2:_="" ns3:_="">
    <xsd:import namespace="71873488-b884-491a-a3ca-929ac0b05b22"/>
    <xsd:import namespace="5cd12f8a-866b-4056-a65d-1f58d036d9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873488-b884-491a-a3ca-929ac0b05b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12f8a-866b-4056-a65d-1f58d036d9a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cd12f8a-866b-4056-a65d-1f58d036d9a8">
      <UserInfo>
        <DisplayName>Lentl Van Aken</DisplayName>
        <AccountId>20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0107073-9782-42D4-AAAC-66B31ACCE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873488-b884-491a-a3ca-929ac0b05b22"/>
    <ds:schemaRef ds:uri="5cd12f8a-866b-4056-a65d-1f58d036d9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7AFD25-260A-46EE-8DA7-1086990115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7AA507-34C2-44FF-88FD-68F2540F186B}">
  <ds:schemaRefs>
    <ds:schemaRef ds:uri="http://purl.org/dc/elements/1.1/"/>
    <ds:schemaRef ds:uri="http://schemas.microsoft.com/office/2006/metadata/properties"/>
    <ds:schemaRef ds:uri="71873488-b884-491a-a3ca-929ac0b05b22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5cd12f8a-866b-4056-a65d-1f58d036d9a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6064</TotalTime>
  <Words>383</Words>
  <Application>Microsoft Office PowerPoint</Application>
  <PresentationFormat>Widescreen</PresentationFormat>
  <Paragraphs>129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Comfortaa</vt:lpstr>
      <vt:lpstr>Strobbo-Theme-2</vt:lpstr>
      <vt:lpstr>1_Strobbo-Theme-2</vt:lpstr>
      <vt:lpstr>PowerPoint Presentation</vt:lpstr>
      <vt:lpstr>PowerPoint Presentation</vt:lpstr>
      <vt:lpstr>Automatiseer de planning van je flexibel personeel</vt:lpstr>
      <vt:lpstr>PowerPoint Presentation</vt:lpstr>
      <vt:lpstr>Interactieve planning</vt:lpstr>
      <vt:lpstr>Time registration</vt:lpstr>
      <vt:lpstr>Focus op Planning &amp; Rendabiliteit</vt:lpstr>
      <vt:lpstr>Strobbo als centrale tool voor al je HR behoeften</vt:lpstr>
      <vt:lpstr>PowerPoint Presentation</vt:lpstr>
      <vt:lpstr>PowerPoint Presentation</vt:lpstr>
      <vt:lpstr>PowerPoint Presentation</vt:lpstr>
      <vt:lpstr>Data driven planning</vt:lpstr>
      <vt:lpstr>Zelfroostering</vt:lpstr>
      <vt:lpstr>“Ellis wint elke maand 3 dagen met loonverwerking en daar bovenop nog eens 4 dagen aan algemene administratie… Ik ben blij!” </vt:lpstr>
      <vt:lpstr>PowerPoint Presentation</vt:lpstr>
      <vt:lpstr>Meer complexe planning =  Meer complexe payroll berekening </vt:lpstr>
      <vt:lpstr>PowerPoint Presentation</vt:lpstr>
      <vt:lpstr>Strobbo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Geert Segers</dc:creator>
  <cp:lastModifiedBy>nick geys</cp:lastModifiedBy>
  <cp:revision>27</cp:revision>
  <dcterms:created xsi:type="dcterms:W3CDTF">2021-02-12T08:13:02Z</dcterms:created>
  <dcterms:modified xsi:type="dcterms:W3CDTF">2021-06-10T13:06:43Z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0x010100ED2E0A66D9079B47B6D6775D4F928018</vt:lpwstr>
  </property>
</Properties>
</file>